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Barlow Condensed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Barlow Condensed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vhj8kFWvfuRvznwApiL6nOmbB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boldItalic.fntdata"/><Relationship Id="rId20" Type="http://schemas.openxmlformats.org/officeDocument/2006/relationships/slide" Target="slides/slide16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8.xml"/><Relationship Id="rId44" Type="http://schemas.openxmlformats.org/officeDocument/2006/relationships/font" Target="fonts/Barlow-bold.fntdata"/><Relationship Id="rId21" Type="http://schemas.openxmlformats.org/officeDocument/2006/relationships/slide" Target="slides/slide17.xml"/><Relationship Id="rId43" Type="http://schemas.openxmlformats.org/officeDocument/2006/relationships/font" Target="fonts/Barlow-regular.fntdata"/><Relationship Id="rId24" Type="http://schemas.openxmlformats.org/officeDocument/2006/relationships/slide" Target="slides/slide20.xml"/><Relationship Id="rId46" Type="http://schemas.openxmlformats.org/officeDocument/2006/relationships/font" Target="fonts/Barlow-boldItalic.fntdata"/><Relationship Id="rId23" Type="http://schemas.openxmlformats.org/officeDocument/2006/relationships/slide" Target="slides/slide19.xml"/><Relationship Id="rId45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Condensed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CondensedSemiBold-italic.fntdata"/><Relationship Id="rId30" Type="http://schemas.openxmlformats.org/officeDocument/2006/relationships/font" Target="fonts/BarlowCondensedSemiBold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BarlowCondensed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BarlowCondensed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BarlowCondensed-italic.fntdata"/><Relationship Id="rId16" Type="http://schemas.openxmlformats.org/officeDocument/2006/relationships/slide" Target="slides/slide12.xml"/><Relationship Id="rId38" Type="http://schemas.openxmlformats.org/officeDocument/2006/relationships/font" Target="fonts/BarlowCondense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aaec25bae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aaec25bae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aacc8d25e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1aacc8d25e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aacc8d25e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g1aacc8d25e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a9d82e8a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a9d82e8a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a9d82e8a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a9d82e8a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a9d82e8a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1a9d82e8a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a9d82e8a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a9d82e8a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aaec25b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1aaec25b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a9d3fb79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1a9d3fb79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a9d82e8a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1a9d82e8a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aaec25ba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1aaec25ba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aaec25ba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g1aaec25ba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aaec25bae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aaec25ba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aaec25ba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1aaec25ba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0"/>
          <p:cNvSpPr/>
          <p:nvPr/>
        </p:nvSpPr>
        <p:spPr>
          <a:xfrm rot="10800000">
            <a:off x="-1845025" y="-739063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0"/>
          <p:cNvSpPr/>
          <p:nvPr/>
        </p:nvSpPr>
        <p:spPr>
          <a:xfrm>
            <a:off x="6640750" y="3098662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40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0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0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0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0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0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0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40"/>
          <p:cNvSpPr/>
          <p:nvPr/>
        </p:nvSpPr>
        <p:spPr>
          <a:xfrm rot="435267">
            <a:off x="6817947" y="-474140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40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40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40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40"/>
          <p:cNvCxnSpPr/>
          <p:nvPr/>
        </p:nvCxnSpPr>
        <p:spPr>
          <a:xfrm flipH="1" rot="436104">
            <a:off x="7342476" y="-138003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40"/>
          <p:cNvCxnSpPr/>
          <p:nvPr/>
        </p:nvCxnSpPr>
        <p:spPr>
          <a:xfrm flipH="1" rot="436104">
            <a:off x="7694851" y="-2736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40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0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0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4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0"/>
          <p:cNvSpPr txBox="1"/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7" name="Google Shape;37;p40"/>
          <p:cNvSpPr txBox="1"/>
          <p:nvPr>
            <p:ph idx="1" type="subTitle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9"/>
          <p:cNvGrpSpPr/>
          <p:nvPr/>
        </p:nvGrpSpPr>
        <p:grpSpPr>
          <a:xfrm rot="8100000">
            <a:off x="8064682" y="3952435"/>
            <a:ext cx="1942549" cy="2023037"/>
            <a:chOff x="4445625" y="1829838"/>
            <a:chExt cx="739125" cy="769750"/>
          </a:xfrm>
        </p:grpSpPr>
        <p:sp>
          <p:nvSpPr>
            <p:cNvPr id="459" name="Google Shape;459;p49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49"/>
          <p:cNvGrpSpPr/>
          <p:nvPr/>
        </p:nvGrpSpPr>
        <p:grpSpPr>
          <a:xfrm>
            <a:off x="-858537" y="3952469"/>
            <a:ext cx="1942494" cy="2022980"/>
            <a:chOff x="4445625" y="1829838"/>
            <a:chExt cx="739125" cy="769750"/>
          </a:xfrm>
        </p:grpSpPr>
        <p:sp>
          <p:nvSpPr>
            <p:cNvPr id="468" name="Google Shape;468;p49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7" name="Google Shape;477;p49"/>
          <p:cNvSpPr/>
          <p:nvPr/>
        </p:nvSpPr>
        <p:spPr>
          <a:xfrm flipH="1" rot="-10647072">
            <a:off x="6925193" y="-1707780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9"/>
          <p:cNvSpPr/>
          <p:nvPr/>
        </p:nvSpPr>
        <p:spPr>
          <a:xfrm flipH="1" rot="7164161">
            <a:off x="-1640952" y="-1604719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49"/>
          <p:cNvGrpSpPr/>
          <p:nvPr/>
        </p:nvGrpSpPr>
        <p:grpSpPr>
          <a:xfrm rot="10800000">
            <a:off x="493849" y="-156096"/>
            <a:ext cx="438754" cy="772904"/>
            <a:chOff x="4950175" y="2998438"/>
            <a:chExt cx="88725" cy="156300"/>
          </a:xfrm>
        </p:grpSpPr>
        <p:sp>
          <p:nvSpPr>
            <p:cNvPr id="480" name="Google Shape;480;p49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49"/>
          <p:cNvGrpSpPr/>
          <p:nvPr/>
        </p:nvGrpSpPr>
        <p:grpSpPr>
          <a:xfrm flipH="1" rot="10800000">
            <a:off x="8626226" y="-2014039"/>
            <a:ext cx="361129" cy="3106418"/>
            <a:chOff x="6317900" y="1197313"/>
            <a:chExt cx="180700" cy="1554375"/>
          </a:xfrm>
        </p:grpSpPr>
        <p:sp>
          <p:nvSpPr>
            <p:cNvPr id="517" name="Google Shape;517;p49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49"/>
          <p:cNvSpPr/>
          <p:nvPr/>
        </p:nvSpPr>
        <p:spPr>
          <a:xfrm rot="-5400000">
            <a:off x="307075" y="2481826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49"/>
          <p:cNvGrpSpPr/>
          <p:nvPr/>
        </p:nvGrpSpPr>
        <p:grpSpPr>
          <a:xfrm rot="10800000">
            <a:off x="8671988" y="2474314"/>
            <a:ext cx="194400" cy="112209"/>
            <a:chOff x="265900" y="3852516"/>
            <a:chExt cx="194400" cy="112209"/>
          </a:xfrm>
        </p:grpSpPr>
        <p:sp>
          <p:nvSpPr>
            <p:cNvPr id="525" name="Google Shape;525;p4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49"/>
          <p:cNvSpPr/>
          <p:nvPr/>
        </p:nvSpPr>
        <p:spPr>
          <a:xfrm rot="-7199972">
            <a:off x="3156319" y="3826224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idx="1" type="subTitle"/>
          </p:nvPr>
        </p:nvSpPr>
        <p:spPr>
          <a:xfrm>
            <a:off x="739300" y="1483850"/>
            <a:ext cx="3522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0"/>
          <p:cNvSpPr txBox="1"/>
          <p:nvPr>
            <p:ph idx="2" type="subTitle"/>
          </p:nvPr>
        </p:nvSpPr>
        <p:spPr>
          <a:xfrm>
            <a:off x="4901700" y="1483850"/>
            <a:ext cx="3522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50"/>
          <p:cNvSpPr txBox="1"/>
          <p:nvPr>
            <p:ph idx="3" type="subTitle"/>
          </p:nvPr>
        </p:nvSpPr>
        <p:spPr>
          <a:xfrm>
            <a:off x="720000" y="1879963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50"/>
          <p:cNvSpPr txBox="1"/>
          <p:nvPr>
            <p:ph idx="4" type="subTitle"/>
          </p:nvPr>
        </p:nvSpPr>
        <p:spPr>
          <a:xfrm>
            <a:off x="4901700" y="1879963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50"/>
          <p:cNvSpPr/>
          <p:nvPr/>
        </p:nvSpPr>
        <p:spPr>
          <a:xfrm rot="9900003">
            <a:off x="-1712038" y="-1039067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0"/>
          <p:cNvSpPr/>
          <p:nvPr/>
        </p:nvSpPr>
        <p:spPr>
          <a:xfrm rot="5400000">
            <a:off x="7353835" y="-149229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50"/>
          <p:cNvGrpSpPr/>
          <p:nvPr/>
        </p:nvGrpSpPr>
        <p:grpSpPr>
          <a:xfrm>
            <a:off x="-827467" y="4151471"/>
            <a:ext cx="1540760" cy="1387652"/>
            <a:chOff x="3632834" y="4464921"/>
            <a:chExt cx="1540760" cy="1387652"/>
          </a:xfrm>
        </p:grpSpPr>
        <p:sp>
          <p:nvSpPr>
            <p:cNvPr id="537" name="Google Shape;537;p50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50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39" name="Google Shape;539;p50"/>
          <p:cNvGrpSpPr/>
          <p:nvPr/>
        </p:nvGrpSpPr>
        <p:grpSpPr>
          <a:xfrm>
            <a:off x="7893908" y="4151471"/>
            <a:ext cx="1540760" cy="1387652"/>
            <a:chOff x="3632834" y="4464921"/>
            <a:chExt cx="1540760" cy="1387652"/>
          </a:xfrm>
        </p:grpSpPr>
        <p:sp>
          <p:nvSpPr>
            <p:cNvPr id="540" name="Google Shape;540;p50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1" name="Google Shape;541;p50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42" name="Google Shape;542;p50"/>
          <p:cNvGrpSpPr/>
          <p:nvPr/>
        </p:nvGrpSpPr>
        <p:grpSpPr>
          <a:xfrm flipH="1" rot="10800000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543" name="Google Shape;543;p50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50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550" name="Google Shape;550;p50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50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557" name="Google Shape;557;p5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58" name="Google Shape;558;p5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" name="Google Shape;560;p5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61" name="Google Shape;561;p5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oogle Shape;563;p5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64" name="Google Shape;564;p5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6" name="Google Shape;566;p50"/>
          <p:cNvGrpSpPr/>
          <p:nvPr/>
        </p:nvGrpSpPr>
        <p:grpSpPr>
          <a:xfrm flipH="1" rot="10800000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567" name="Google Shape;567;p5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/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571" name="Google Shape;571;p51"/>
          <p:cNvSpPr txBox="1"/>
          <p:nvPr>
            <p:ph idx="1" type="subTitle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2" name="Google Shape;572;p51"/>
          <p:cNvSpPr txBox="1"/>
          <p:nvPr>
            <p:ph idx="2" type="subTitle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3" name="Google Shape;573;p5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4" name="Google Shape;574;p51"/>
          <p:cNvSpPr/>
          <p:nvPr/>
        </p:nvSpPr>
        <p:spPr>
          <a:xfrm rot="-9899986">
            <a:off x="7763302" y="2137980"/>
            <a:ext cx="3365104" cy="3705151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1"/>
          <p:cNvSpPr/>
          <p:nvPr/>
        </p:nvSpPr>
        <p:spPr>
          <a:xfrm flipH="1" rot="3600027">
            <a:off x="-1547130" y="780284"/>
            <a:ext cx="4131850" cy="2603746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51"/>
          <p:cNvGrpSpPr/>
          <p:nvPr/>
        </p:nvGrpSpPr>
        <p:grpSpPr>
          <a:xfrm flipH="1" rot="10800000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577" name="Google Shape;577;p5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51"/>
          <p:cNvSpPr/>
          <p:nvPr/>
        </p:nvSpPr>
        <p:spPr>
          <a:xfrm rot="435267">
            <a:off x="7414497" y="-474140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5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581" name="Google Shape;581;p51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7" name="Google Shape;587;p51"/>
          <p:cNvCxnSpPr/>
          <p:nvPr/>
        </p:nvCxnSpPr>
        <p:spPr>
          <a:xfrm flipH="1" rot="436104">
            <a:off x="7939026" y="-138003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Google Shape;588;p51"/>
          <p:cNvSpPr/>
          <p:nvPr/>
        </p:nvSpPr>
        <p:spPr>
          <a:xfrm rot="435267">
            <a:off x="751009" y="46821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51"/>
          <p:cNvCxnSpPr/>
          <p:nvPr/>
        </p:nvCxnSpPr>
        <p:spPr>
          <a:xfrm flipH="1" rot="436104">
            <a:off x="789539" y="48751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0" name="Google Shape;590;p5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591" name="Google Shape;591;p51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9" name="Google Shape;599;p52"/>
          <p:cNvSpPr txBox="1"/>
          <p:nvPr>
            <p:ph idx="1" type="subTitle"/>
          </p:nvPr>
        </p:nvSpPr>
        <p:spPr>
          <a:xfrm>
            <a:off x="720000" y="1905475"/>
            <a:ext cx="77040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52"/>
          <p:cNvSpPr txBox="1"/>
          <p:nvPr>
            <p:ph idx="2" type="subTitle"/>
          </p:nvPr>
        </p:nvSpPr>
        <p:spPr>
          <a:xfrm>
            <a:off x="720000" y="1319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1" name="Google Shape;601;p52"/>
          <p:cNvSpPr/>
          <p:nvPr/>
        </p:nvSpPr>
        <p:spPr>
          <a:xfrm rot="-152928">
            <a:off x="6925193" y="4175288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2"/>
          <p:cNvSpPr/>
          <p:nvPr/>
        </p:nvSpPr>
        <p:spPr>
          <a:xfrm rot="3635839">
            <a:off x="-1640952" y="3754337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52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604" name="Google Shape;604;p52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52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641" name="Google Shape;641;p52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52"/>
          <p:cNvSpPr/>
          <p:nvPr/>
        </p:nvSpPr>
        <p:spPr>
          <a:xfrm flipH="1" rot="-5400000">
            <a:off x="307075" y="22599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52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649" name="Google Shape;649;p5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52"/>
          <p:cNvGrpSpPr/>
          <p:nvPr/>
        </p:nvGrpSpPr>
        <p:grpSpPr>
          <a:xfrm rot="5400000">
            <a:off x="8064938" y="-1041181"/>
            <a:ext cx="1942494" cy="2022980"/>
            <a:chOff x="4445625" y="1829838"/>
            <a:chExt cx="739125" cy="769750"/>
          </a:xfrm>
        </p:grpSpPr>
        <p:sp>
          <p:nvSpPr>
            <p:cNvPr id="652" name="Google Shape;652;p52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52"/>
          <p:cNvGrpSpPr/>
          <p:nvPr/>
        </p:nvGrpSpPr>
        <p:grpSpPr>
          <a:xfrm>
            <a:off x="-858537" y="-1041181"/>
            <a:ext cx="1942494" cy="2022980"/>
            <a:chOff x="4445625" y="1829838"/>
            <a:chExt cx="739125" cy="769750"/>
          </a:xfrm>
        </p:grpSpPr>
        <p:sp>
          <p:nvSpPr>
            <p:cNvPr id="661" name="Google Shape;661;p52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1" name="Google Shape;671;p53"/>
          <p:cNvSpPr txBox="1"/>
          <p:nvPr/>
        </p:nvSpPr>
        <p:spPr>
          <a:xfrm>
            <a:off x="720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720000" y="1325550"/>
            <a:ext cx="770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4572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53"/>
          <p:cNvSpPr txBox="1"/>
          <p:nvPr>
            <p:ph idx="1" type="subTitle"/>
          </p:nvPr>
        </p:nvSpPr>
        <p:spPr>
          <a:xfrm>
            <a:off x="720000" y="1905475"/>
            <a:ext cx="38520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53"/>
          <p:cNvSpPr txBox="1"/>
          <p:nvPr>
            <p:ph idx="2" type="subTitle"/>
          </p:nvPr>
        </p:nvSpPr>
        <p:spPr>
          <a:xfrm>
            <a:off x="4572000" y="1905475"/>
            <a:ext cx="38520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6" name="Google Shape;676;p53"/>
          <p:cNvSpPr/>
          <p:nvPr/>
        </p:nvSpPr>
        <p:spPr>
          <a:xfrm rot="-3599986">
            <a:off x="7364768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3"/>
          <p:cNvSpPr/>
          <p:nvPr/>
        </p:nvSpPr>
        <p:spPr>
          <a:xfrm flipH="1" rot="3599986">
            <a:off x="-2713057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53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679" name="Google Shape;679;p53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53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716" name="Google Shape;716;p5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7" name="Google Shape;717;p53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18" name="Google Shape;718;p53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719" name="Google Shape;719;p5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53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722" name="Google Shape;722;p5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723" name="Google Shape;723;p5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p5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726" name="Google Shape;726;p5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5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" name="Google Shape;728;p5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9" name="Google Shape;729;p5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1" name="Google Shape;731;p53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p53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733" name="Google Shape;733;p53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53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736" name="Google Shape;736;p53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7"/>
          <p:cNvSpPr txBox="1"/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0" name="Google Shape;740;p57"/>
          <p:cNvSpPr txBox="1"/>
          <p:nvPr>
            <p:ph idx="2" type="title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741" name="Google Shape;741;p57"/>
          <p:cNvSpPr txBox="1"/>
          <p:nvPr>
            <p:ph idx="1" type="subTitle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2" name="Google Shape;742;p57"/>
          <p:cNvSpPr/>
          <p:nvPr/>
        </p:nvSpPr>
        <p:spPr>
          <a:xfrm flipH="1" rot="899997">
            <a:off x="-1712038" y="3114971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7"/>
          <p:cNvSpPr/>
          <p:nvPr/>
        </p:nvSpPr>
        <p:spPr>
          <a:xfrm flipH="1" rot="5400000">
            <a:off x="7353835" y="321738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4" name="Google Shape;744;p57"/>
          <p:cNvGrpSpPr/>
          <p:nvPr/>
        </p:nvGrpSpPr>
        <p:grpSpPr>
          <a:xfrm flipH="1" rot="10800000">
            <a:off x="-827467" y="-741530"/>
            <a:ext cx="1540760" cy="1387652"/>
            <a:chOff x="3632834" y="4464921"/>
            <a:chExt cx="1540760" cy="1387652"/>
          </a:xfrm>
        </p:grpSpPr>
        <p:sp>
          <p:nvSpPr>
            <p:cNvPr id="745" name="Google Shape;745;p57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6" name="Google Shape;746;p57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47" name="Google Shape;747;p57"/>
          <p:cNvGrpSpPr/>
          <p:nvPr/>
        </p:nvGrpSpPr>
        <p:grpSpPr>
          <a:xfrm flipH="1" rot="10800000">
            <a:off x="7893908" y="-741530"/>
            <a:ext cx="1540760" cy="1387652"/>
            <a:chOff x="3632834" y="4464921"/>
            <a:chExt cx="1540760" cy="1387652"/>
          </a:xfrm>
        </p:grpSpPr>
        <p:sp>
          <p:nvSpPr>
            <p:cNvPr id="748" name="Google Shape;748;p57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9" name="Google Shape;749;p57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50" name="Google Shape;750;p57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751" name="Google Shape;751;p57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7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7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7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7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57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758" name="Google Shape;758;p57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7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7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7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57"/>
          <p:cNvGrpSpPr/>
          <p:nvPr/>
        </p:nvGrpSpPr>
        <p:grpSpPr>
          <a:xfrm flipH="1" rot="-5400000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765" name="Google Shape;765;p57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766" name="Google Shape;766;p5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5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57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769" name="Google Shape;769;p5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5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57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72" name="Google Shape;772;p5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5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4" name="Google Shape;774;p57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75" name="Google Shape;775;p5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8"/>
          <p:cNvSpPr txBox="1"/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9" name="Google Shape;779;p58"/>
          <p:cNvSpPr/>
          <p:nvPr/>
        </p:nvSpPr>
        <p:spPr>
          <a:xfrm rot="6317200">
            <a:off x="7753292" y="-112119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8"/>
          <p:cNvSpPr/>
          <p:nvPr/>
        </p:nvSpPr>
        <p:spPr>
          <a:xfrm rot="6256533">
            <a:off x="-2373557" y="268080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1" name="Google Shape;781;p5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782" name="Google Shape;782;p5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783" name="Google Shape;783;p5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5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5" name="Google Shape;785;p5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786" name="Google Shape;786;p5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5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1" name="Google Shape;791;p58"/>
          <p:cNvGrpSpPr/>
          <p:nvPr/>
        </p:nvGrpSpPr>
        <p:grpSpPr>
          <a:xfrm flipH="1" rot="10800000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792" name="Google Shape;792;p5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p5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795" name="Google Shape;795;p58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8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8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8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8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8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8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8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8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8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8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8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8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832" name="Google Shape;832;p5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58"/>
          <p:cNvSpPr/>
          <p:nvPr/>
        </p:nvSpPr>
        <p:spPr>
          <a:xfrm rot="435267">
            <a:off x="7719471" y="453853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5" name="Google Shape;835;p58"/>
          <p:cNvCxnSpPr/>
          <p:nvPr/>
        </p:nvCxnSpPr>
        <p:spPr>
          <a:xfrm flipH="1" rot="436104">
            <a:off x="7796151" y="468547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p58"/>
          <p:cNvSpPr/>
          <p:nvPr/>
        </p:nvSpPr>
        <p:spPr>
          <a:xfrm flipH="1" rot="5400000">
            <a:off x="8802568" y="308082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9"/>
          <p:cNvSpPr txBox="1"/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9" name="Google Shape;839;p59"/>
          <p:cNvSpPr txBox="1"/>
          <p:nvPr>
            <p:ph idx="1" type="subTitle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840" name="Google Shape;840;p59"/>
          <p:cNvSpPr txBox="1"/>
          <p:nvPr>
            <p:ph idx="2" type="body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1" name="Google Shape;841;p59"/>
          <p:cNvSpPr/>
          <p:nvPr/>
        </p:nvSpPr>
        <p:spPr>
          <a:xfrm flipH="1" rot="-6317200">
            <a:off x="-1906423" y="-79694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9"/>
          <p:cNvSpPr/>
          <p:nvPr/>
        </p:nvSpPr>
        <p:spPr>
          <a:xfrm flipH="1" rot="-6256533">
            <a:off x="7266483" y="300505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3" name="Google Shape;843;p59"/>
          <p:cNvGrpSpPr/>
          <p:nvPr/>
        </p:nvGrpSpPr>
        <p:grpSpPr>
          <a:xfrm flipH="1" rot="-5400000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844" name="Google Shape;844;p5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5" name="Google Shape;845;p5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p5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48" name="Google Shape;848;p5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0" name="Google Shape;850;p5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851" name="Google Shape;851;p5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5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3" name="Google Shape;853;p5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854" name="Google Shape;854;p5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857" name="Google Shape;857;p59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p5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894" name="Google Shape;894;p5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59"/>
          <p:cNvSpPr/>
          <p:nvPr/>
        </p:nvSpPr>
        <p:spPr>
          <a:xfrm flipH="1" rot="-435267">
            <a:off x="247939" y="48627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5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8" name="Google Shape;898;p5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6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901" name="Google Shape;901;p60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0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0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0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0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6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910" name="Google Shape;910;p60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0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0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0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0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8" name="Google Shape;918;p60"/>
          <p:cNvSpPr txBox="1"/>
          <p:nvPr>
            <p:ph idx="1" type="body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/>
        </p:txBody>
      </p:sp>
      <p:sp>
        <p:nvSpPr>
          <p:cNvPr id="919" name="Google Shape;919;p60"/>
          <p:cNvSpPr/>
          <p:nvPr/>
        </p:nvSpPr>
        <p:spPr>
          <a:xfrm rot="740964">
            <a:off x="2555135" y="4016752"/>
            <a:ext cx="4319054" cy="272171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0"/>
          <p:cNvSpPr/>
          <p:nvPr/>
        </p:nvSpPr>
        <p:spPr>
          <a:xfrm rot="3600028">
            <a:off x="2889450" y="-215305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6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922" name="Google Shape;922;p60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6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929" name="Google Shape;929;p60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0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0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0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0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0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0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0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0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"/>
          <p:cNvSpPr txBox="1"/>
          <p:nvPr>
            <p:ph hasCustomPrompt="1" type="title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67" name="Google Shape;967;p61"/>
          <p:cNvSpPr txBox="1"/>
          <p:nvPr>
            <p:ph idx="1" type="subTitle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61"/>
          <p:cNvSpPr/>
          <p:nvPr/>
        </p:nvSpPr>
        <p:spPr>
          <a:xfrm rot="2352435">
            <a:off x="2482219" y="4250194"/>
            <a:ext cx="4319020" cy="272169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6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970" name="Google Shape;970;p6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71" name="Google Shape;971;p6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6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" name="Google Shape;973;p6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974" name="Google Shape;974;p6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6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6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77" name="Google Shape;977;p6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9" name="Google Shape;979;p61"/>
          <p:cNvGrpSpPr/>
          <p:nvPr/>
        </p:nvGrpSpPr>
        <p:grpSpPr>
          <a:xfrm flipH="1" rot="10800000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980" name="Google Shape;980;p6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61"/>
          <p:cNvSpPr/>
          <p:nvPr/>
        </p:nvSpPr>
        <p:spPr>
          <a:xfrm flipH="1" rot="5400000">
            <a:off x="8802568" y="203797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61"/>
          <p:cNvGrpSpPr/>
          <p:nvPr/>
        </p:nvGrpSpPr>
        <p:grpSpPr>
          <a:xfrm>
            <a:off x="-988628" y="1266621"/>
            <a:ext cx="1391284" cy="1387652"/>
            <a:chOff x="4010510" y="4522646"/>
            <a:chExt cx="1391284" cy="1387652"/>
          </a:xfrm>
        </p:grpSpPr>
        <p:sp>
          <p:nvSpPr>
            <p:cNvPr id="984" name="Google Shape;984;p6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5" name="Google Shape;985;p61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86" name="Google Shape;986;p61"/>
          <p:cNvGrpSpPr/>
          <p:nvPr/>
        </p:nvGrpSpPr>
        <p:grpSpPr>
          <a:xfrm rot="10800000">
            <a:off x="8625260" y="2848195"/>
            <a:ext cx="1391284" cy="1387652"/>
            <a:chOff x="4010510" y="4522646"/>
            <a:chExt cx="1391284" cy="1387652"/>
          </a:xfrm>
        </p:grpSpPr>
        <p:sp>
          <p:nvSpPr>
            <p:cNvPr id="987" name="Google Shape;987;p6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8" name="Google Shape;988;p61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9" name="Google Shape;989;p61"/>
          <p:cNvSpPr/>
          <p:nvPr/>
        </p:nvSpPr>
        <p:spPr>
          <a:xfrm rot="3600028">
            <a:off x="7176125" y="-243840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1"/>
          <p:cNvSpPr/>
          <p:nvPr/>
        </p:nvSpPr>
        <p:spPr>
          <a:xfrm rot="4913980">
            <a:off x="-1664938" y="-2531788"/>
            <a:ext cx="3365081" cy="3705126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1" type="body"/>
          </p:nvPr>
        </p:nvSpPr>
        <p:spPr>
          <a:xfrm>
            <a:off x="720000" y="1127000"/>
            <a:ext cx="7704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" name="Google Shape;41;p41"/>
          <p:cNvSpPr/>
          <p:nvPr/>
        </p:nvSpPr>
        <p:spPr>
          <a:xfrm rot="-5400000">
            <a:off x="7165362" y="-774010"/>
            <a:ext cx="2984498" cy="188072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1"/>
          <p:cNvSpPr/>
          <p:nvPr/>
        </p:nvSpPr>
        <p:spPr>
          <a:xfrm rot="900032">
            <a:off x="-1298549" y="-641129"/>
            <a:ext cx="2144560" cy="2361269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41"/>
          <p:cNvGrpSpPr/>
          <p:nvPr/>
        </p:nvGrpSpPr>
        <p:grpSpPr>
          <a:xfrm>
            <a:off x="8558925" y="4522650"/>
            <a:ext cx="315575" cy="366750"/>
            <a:chOff x="8558925" y="4522650"/>
            <a:chExt cx="315575" cy="366750"/>
          </a:xfrm>
        </p:grpSpPr>
        <p:grpSp>
          <p:nvGrpSpPr>
            <p:cNvPr id="44" name="Google Shape;44;p4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5" name="Google Shape;45;p4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Google Shape;47;p4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8" name="Google Shape;48;p4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4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1" name="Google Shape;51;p4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Google Shape;53;p41"/>
          <p:cNvSpPr/>
          <p:nvPr/>
        </p:nvSpPr>
        <p:spPr>
          <a:xfrm rot="5400000">
            <a:off x="8769800" y="25428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41"/>
          <p:cNvGrpSpPr/>
          <p:nvPr/>
        </p:nvGrpSpPr>
        <p:grpSpPr>
          <a:xfrm>
            <a:off x="280275" y="246791"/>
            <a:ext cx="194400" cy="112209"/>
            <a:chOff x="265900" y="3852516"/>
            <a:chExt cx="194400" cy="112209"/>
          </a:xfrm>
        </p:grpSpPr>
        <p:sp>
          <p:nvSpPr>
            <p:cNvPr id="55" name="Google Shape;55;p4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41"/>
          <p:cNvGrpSpPr/>
          <p:nvPr/>
        </p:nvGrpSpPr>
        <p:grpSpPr>
          <a:xfrm>
            <a:off x="158099" y="4189781"/>
            <a:ext cx="438754" cy="772904"/>
            <a:chOff x="4950175" y="2998438"/>
            <a:chExt cx="88725" cy="156300"/>
          </a:xfrm>
        </p:grpSpPr>
        <p:sp>
          <p:nvSpPr>
            <p:cNvPr id="58" name="Google Shape;58;p41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1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1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1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1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1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1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1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1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1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1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1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1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1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1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1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1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1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1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1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1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1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1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1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1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1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1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1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1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41"/>
          <p:cNvGrpSpPr/>
          <p:nvPr/>
        </p:nvGrpSpPr>
        <p:grpSpPr>
          <a:xfrm>
            <a:off x="3876305" y="4522646"/>
            <a:ext cx="1391377" cy="1387652"/>
            <a:chOff x="4010418" y="4522646"/>
            <a:chExt cx="1391377" cy="1387652"/>
          </a:xfrm>
        </p:grpSpPr>
        <p:sp>
          <p:nvSpPr>
            <p:cNvPr id="95" name="Google Shape;95;p4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96;p41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41"/>
            <p:cNvCxnSpPr/>
            <p:nvPr/>
          </p:nvCxnSpPr>
          <p:spPr>
            <a:xfrm flipH="1" rot="436104">
              <a:off x="4051876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3"/>
          <p:cNvSpPr/>
          <p:nvPr/>
        </p:nvSpPr>
        <p:spPr>
          <a:xfrm rot="-1799972">
            <a:off x="-2090395" y="-155613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3"/>
          <p:cNvSpPr/>
          <p:nvPr/>
        </p:nvSpPr>
        <p:spPr>
          <a:xfrm rot="9000028">
            <a:off x="7870761" y="2012568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5" name="Google Shape;995;p63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6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6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6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6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2" name="Google Shape;1002;p6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6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6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5" name="Google Shape;1005;p63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6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3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63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63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63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63"/>
          <p:cNvGrpSpPr/>
          <p:nvPr/>
        </p:nvGrpSpPr>
        <p:grpSpPr>
          <a:xfrm>
            <a:off x="3529283" y="4464921"/>
            <a:ext cx="1540760" cy="1387652"/>
            <a:chOff x="3632834" y="4464921"/>
            <a:chExt cx="1540760" cy="1387652"/>
          </a:xfrm>
        </p:grpSpPr>
        <p:sp>
          <p:nvSpPr>
            <p:cNvPr id="1015" name="Google Shape;1015;p6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6" name="Google Shape;1016;p63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4"/>
          <p:cNvSpPr/>
          <p:nvPr/>
        </p:nvSpPr>
        <p:spPr>
          <a:xfrm rot="9900003">
            <a:off x="-1712038" y="-1039067"/>
            <a:ext cx="4319015" cy="272169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4"/>
          <p:cNvSpPr/>
          <p:nvPr/>
        </p:nvSpPr>
        <p:spPr>
          <a:xfrm rot="5400000">
            <a:off x="7353835" y="-1492291"/>
            <a:ext cx="2790574" cy="307250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64"/>
          <p:cNvGrpSpPr/>
          <p:nvPr/>
        </p:nvGrpSpPr>
        <p:grpSpPr>
          <a:xfrm>
            <a:off x="-827467" y="4151471"/>
            <a:ext cx="1540760" cy="1387652"/>
            <a:chOff x="3632834" y="4464921"/>
            <a:chExt cx="1540760" cy="1387652"/>
          </a:xfrm>
        </p:grpSpPr>
        <p:sp>
          <p:nvSpPr>
            <p:cNvPr id="1021" name="Google Shape;1021;p64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2" name="Google Shape;1022;p64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23" name="Google Shape;1023;p64"/>
          <p:cNvGrpSpPr/>
          <p:nvPr/>
        </p:nvGrpSpPr>
        <p:grpSpPr>
          <a:xfrm>
            <a:off x="7893908" y="4151471"/>
            <a:ext cx="1540760" cy="1387652"/>
            <a:chOff x="3632834" y="4464921"/>
            <a:chExt cx="1540760" cy="1387652"/>
          </a:xfrm>
        </p:grpSpPr>
        <p:sp>
          <p:nvSpPr>
            <p:cNvPr id="1024" name="Google Shape;1024;p64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5" name="Google Shape;1025;p64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26" name="Google Shape;1026;p64"/>
          <p:cNvGrpSpPr/>
          <p:nvPr/>
        </p:nvGrpSpPr>
        <p:grpSpPr>
          <a:xfrm flipH="1" rot="10800000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64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4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64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64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4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4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4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4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4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0" name="Google Shape;1040;p64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6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6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6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6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7" name="Google Shape;1047;p6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6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0" name="Google Shape;1050;p64"/>
          <p:cNvGrpSpPr/>
          <p:nvPr/>
        </p:nvGrpSpPr>
        <p:grpSpPr>
          <a:xfrm flipH="1" rot="10800000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6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 txBox="1"/>
          <p:nvPr>
            <p:ph idx="1" type="subTitle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0" name="Google Shape;100;p42"/>
          <p:cNvSpPr txBox="1"/>
          <p:nvPr>
            <p:ph idx="2" type="subTitle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1" name="Google Shape;101;p42"/>
          <p:cNvSpPr txBox="1"/>
          <p:nvPr>
            <p:ph idx="3" type="subTitle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2" name="Google Shape;102;p42"/>
          <p:cNvSpPr txBox="1"/>
          <p:nvPr>
            <p:ph idx="4" type="subTitle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3" name="Google Shape;103;p42"/>
          <p:cNvSpPr txBox="1"/>
          <p:nvPr>
            <p:ph idx="5" type="subTitle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4" name="Google Shape;104;p42"/>
          <p:cNvSpPr txBox="1"/>
          <p:nvPr>
            <p:ph idx="6" type="subTitle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7" type="subTitle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42"/>
          <p:cNvSpPr txBox="1"/>
          <p:nvPr>
            <p:ph idx="8" type="subTitle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42"/>
          <p:cNvSpPr txBox="1"/>
          <p:nvPr>
            <p:ph idx="9" type="subTitle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42"/>
          <p:cNvSpPr txBox="1"/>
          <p:nvPr>
            <p:ph idx="13" type="subTitle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42"/>
          <p:cNvSpPr txBox="1"/>
          <p:nvPr>
            <p:ph idx="14" type="subTitle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42"/>
          <p:cNvSpPr txBox="1"/>
          <p:nvPr>
            <p:ph idx="15" type="subTitle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42"/>
          <p:cNvSpPr/>
          <p:nvPr/>
        </p:nvSpPr>
        <p:spPr>
          <a:xfrm rot="10800000">
            <a:off x="-1426853" y="-1062630"/>
            <a:ext cx="3177828" cy="200255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2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114" name="Google Shape;114;p42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2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2"/>
          <p:cNvSpPr/>
          <p:nvPr/>
        </p:nvSpPr>
        <p:spPr>
          <a:xfrm rot="-1297775">
            <a:off x="7887277" y="-719144"/>
            <a:ext cx="2209823" cy="1811858"/>
          </a:xfrm>
          <a:custGeom>
            <a:rect b="b" l="l" r="r" t="t"/>
            <a:pathLst>
              <a:path extrusionOk="0" h="16167" w="19718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42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118" name="Google Shape;118;p4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9" name="Google Shape;119;p4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4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2" name="Google Shape;122;p4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4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5" name="Google Shape;125;p4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" name="Google Shape;127;p42"/>
          <p:cNvGrpSpPr/>
          <p:nvPr/>
        </p:nvGrpSpPr>
        <p:grpSpPr>
          <a:xfrm flipH="1" rot="10800000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128" name="Google Shape;128;p4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42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 rot="435267">
            <a:off x="8214271" y="421428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42"/>
          <p:cNvCxnSpPr/>
          <p:nvPr/>
        </p:nvCxnSpPr>
        <p:spPr>
          <a:xfrm flipH="1" rot="436104">
            <a:off x="8926501" y="436122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3" name="Google Shape;133;p42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134" name="Google Shape;134;p42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2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2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2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2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2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2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2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2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2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2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2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2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2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2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2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2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2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2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2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2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2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2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2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2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2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2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2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2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42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171" name="Google Shape;171;p42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42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subTitle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3"/>
          <p:cNvSpPr/>
          <p:nvPr/>
        </p:nvSpPr>
        <p:spPr>
          <a:xfrm rot="-6012810">
            <a:off x="6446180" y="-972564"/>
            <a:ext cx="4319100" cy="2721744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3"/>
          <p:cNvSpPr/>
          <p:nvPr/>
        </p:nvSpPr>
        <p:spPr>
          <a:xfrm rot="435267">
            <a:off x="3845984" y="-60591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43"/>
          <p:cNvCxnSpPr/>
          <p:nvPr/>
        </p:nvCxnSpPr>
        <p:spPr>
          <a:xfrm flipH="1" rot="436104">
            <a:off x="4188239" y="-1377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43"/>
          <p:cNvSpPr/>
          <p:nvPr/>
        </p:nvSpPr>
        <p:spPr>
          <a:xfrm flipH="1" rot="-5400000">
            <a:off x="307075" y="2523138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43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181" name="Google Shape;181;p4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" name="Google Shape;183;p43"/>
          <p:cNvCxnSpPr/>
          <p:nvPr/>
        </p:nvCxnSpPr>
        <p:spPr>
          <a:xfrm flipH="1" rot="436104">
            <a:off x="4616239" y="-250922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43"/>
          <p:cNvSpPr/>
          <p:nvPr/>
        </p:nvSpPr>
        <p:spPr>
          <a:xfrm>
            <a:off x="-1348900" y="4016737"/>
            <a:ext cx="4319041" cy="2721707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43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186" name="Google Shape;186;p43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3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3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3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3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3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3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3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43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195" name="Google Shape;195;p43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3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" type="subTitle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44"/>
          <p:cNvSpPr/>
          <p:nvPr/>
        </p:nvSpPr>
        <p:spPr>
          <a:xfrm rot="740964">
            <a:off x="2555135" y="4016752"/>
            <a:ext cx="4319054" cy="2721715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4"/>
          <p:cNvSpPr/>
          <p:nvPr/>
        </p:nvSpPr>
        <p:spPr>
          <a:xfrm rot="3600028">
            <a:off x="2889450" y="-2153057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203" name="Google Shape;203;p44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4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4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212" name="Google Shape;212;p44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4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45"/>
          <p:cNvSpPr/>
          <p:nvPr/>
        </p:nvSpPr>
        <p:spPr>
          <a:xfrm rot="-3599986">
            <a:off x="7364768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/>
          <p:nvPr/>
        </p:nvSpPr>
        <p:spPr>
          <a:xfrm flipH="1" rot="3599986">
            <a:off x="-2713057" y="717262"/>
            <a:ext cx="4319099" cy="2721743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45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225" name="Google Shape;225;p45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5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5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5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5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5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5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45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62" name="Google Shape;262;p45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45"/>
            <p:cNvCxnSpPr/>
            <p:nvPr/>
          </p:nvCxnSpPr>
          <p:spPr>
            <a:xfrm flipH="1" rot="436104">
              <a:off x="4223501" y="46956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4" name="Google Shape;264;p45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65" name="Google Shape;265;p4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45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68" name="Google Shape;268;p4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69" name="Google Shape;269;p4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1" name="Google Shape;271;p4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4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4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4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7" name="Google Shape;277;p45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45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79" name="Google Shape;279;p4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45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82" name="Google Shape;282;p4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46"/>
          <p:cNvGrpSpPr/>
          <p:nvPr/>
        </p:nvGrpSpPr>
        <p:grpSpPr>
          <a:xfrm>
            <a:off x="8064938" y="-1041168"/>
            <a:ext cx="1942494" cy="2022980"/>
            <a:chOff x="4445625" y="1829838"/>
            <a:chExt cx="739125" cy="769750"/>
          </a:xfrm>
        </p:grpSpPr>
        <p:sp>
          <p:nvSpPr>
            <p:cNvPr id="286" name="Google Shape;286;p46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46"/>
          <p:cNvGrpSpPr/>
          <p:nvPr/>
        </p:nvGrpSpPr>
        <p:grpSpPr>
          <a:xfrm>
            <a:off x="-858537" y="-1041168"/>
            <a:ext cx="1942494" cy="2022980"/>
            <a:chOff x="4445625" y="1829838"/>
            <a:chExt cx="739125" cy="769750"/>
          </a:xfrm>
        </p:grpSpPr>
        <p:sp>
          <p:nvSpPr>
            <p:cNvPr id="295" name="Google Shape;295;p46"/>
            <p:cNvSpPr/>
            <p:nvPr/>
          </p:nvSpPr>
          <p:spPr>
            <a:xfrm>
              <a:off x="4497725" y="1897713"/>
              <a:ext cx="634925" cy="634925"/>
            </a:xfrm>
            <a:custGeom>
              <a:rect b="b" l="l" r="r" t="t"/>
              <a:pathLst>
                <a:path extrusionOk="0" h="25397" w="25397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4620350" y="2020038"/>
              <a:ext cx="389975" cy="389650"/>
            </a:xfrm>
            <a:custGeom>
              <a:rect b="b" l="l" r="r" t="t"/>
              <a:pathLst>
                <a:path extrusionOk="0" h="15586" w="15599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4445625" y="1845313"/>
              <a:ext cx="739125" cy="739100"/>
            </a:xfrm>
            <a:custGeom>
              <a:rect b="b" l="l" r="r" t="t"/>
              <a:pathLst>
                <a:path extrusionOk="0" h="29564" w="29565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4537900" y="1829838"/>
              <a:ext cx="554575" cy="769750"/>
            </a:xfrm>
            <a:custGeom>
              <a:rect b="b" l="l" r="r" t="t"/>
              <a:pathLst>
                <a:path extrusionOk="0" h="30790" w="22183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4669175" y="2069163"/>
              <a:ext cx="291425" cy="291125"/>
            </a:xfrm>
            <a:custGeom>
              <a:rect b="b" l="l" r="r" t="t"/>
              <a:pathLst>
                <a:path extrusionOk="0" h="11645" w="11657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4495350" y="1894713"/>
              <a:ext cx="546525" cy="640300"/>
            </a:xfrm>
            <a:custGeom>
              <a:rect b="b" l="l" r="r" t="t"/>
              <a:pathLst>
                <a:path extrusionOk="0" h="25612" w="21861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4611425" y="2011113"/>
              <a:ext cx="408125" cy="408100"/>
            </a:xfrm>
            <a:custGeom>
              <a:rect b="b" l="l" r="r" t="t"/>
              <a:pathLst>
                <a:path extrusionOk="0" h="16324" w="16325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4557250" y="1963213"/>
              <a:ext cx="490875" cy="503000"/>
            </a:xfrm>
            <a:custGeom>
              <a:rect b="b" l="l" r="r" t="t"/>
              <a:pathLst>
                <a:path extrusionOk="0" h="20120" w="19635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46"/>
          <p:cNvSpPr/>
          <p:nvPr/>
        </p:nvSpPr>
        <p:spPr>
          <a:xfrm rot="-152928">
            <a:off x="6925193" y="4175288"/>
            <a:ext cx="3763193" cy="237143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6"/>
          <p:cNvSpPr/>
          <p:nvPr/>
        </p:nvSpPr>
        <p:spPr>
          <a:xfrm rot="3635839">
            <a:off x="-1640952" y="3754337"/>
            <a:ext cx="4267648" cy="268932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46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307" name="Google Shape;307;p46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46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344" name="Google Shape;344;p46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6"/>
          <p:cNvSpPr/>
          <p:nvPr/>
        </p:nvSpPr>
        <p:spPr>
          <a:xfrm flipH="1" rot="-5400000">
            <a:off x="307075" y="2259913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6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352" name="Google Shape;352;p4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1234750" y="790425"/>
            <a:ext cx="2993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56" name="Google Shape;356;p47"/>
          <p:cNvSpPr txBox="1"/>
          <p:nvPr>
            <p:ph idx="1" type="subTitle"/>
          </p:nvPr>
        </p:nvSpPr>
        <p:spPr>
          <a:xfrm>
            <a:off x="1234753" y="1631066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7"/>
          <p:cNvSpPr txBox="1"/>
          <p:nvPr>
            <p:ph idx="2" type="title"/>
          </p:nvPr>
        </p:nvSpPr>
        <p:spPr>
          <a:xfrm>
            <a:off x="4915800" y="790450"/>
            <a:ext cx="2993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58" name="Google Shape;358;p47"/>
          <p:cNvSpPr txBox="1"/>
          <p:nvPr>
            <p:ph idx="3" type="subTitle"/>
          </p:nvPr>
        </p:nvSpPr>
        <p:spPr>
          <a:xfrm>
            <a:off x="4915800" y="1631077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47"/>
          <p:cNvSpPr txBox="1"/>
          <p:nvPr>
            <p:ph idx="4" type="title"/>
          </p:nvPr>
        </p:nvSpPr>
        <p:spPr>
          <a:xfrm>
            <a:off x="4915800" y="2761426"/>
            <a:ext cx="2993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60" name="Google Shape;360;p47"/>
          <p:cNvSpPr txBox="1"/>
          <p:nvPr>
            <p:ph idx="5" type="subTitle"/>
          </p:nvPr>
        </p:nvSpPr>
        <p:spPr>
          <a:xfrm>
            <a:off x="4915800" y="3602053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6" type="title"/>
          </p:nvPr>
        </p:nvSpPr>
        <p:spPr>
          <a:xfrm>
            <a:off x="1234753" y="2761420"/>
            <a:ext cx="2993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62" name="Google Shape;362;p47"/>
          <p:cNvSpPr txBox="1"/>
          <p:nvPr>
            <p:ph idx="7" type="subTitle"/>
          </p:nvPr>
        </p:nvSpPr>
        <p:spPr>
          <a:xfrm>
            <a:off x="1234753" y="3602051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47"/>
          <p:cNvSpPr txBox="1"/>
          <p:nvPr>
            <p:ph idx="8" type="subTitle"/>
          </p:nvPr>
        </p:nvSpPr>
        <p:spPr>
          <a:xfrm>
            <a:off x="1234753" y="1988490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7"/>
          <p:cNvSpPr txBox="1"/>
          <p:nvPr>
            <p:ph idx="9" type="subTitle"/>
          </p:nvPr>
        </p:nvSpPr>
        <p:spPr>
          <a:xfrm>
            <a:off x="4915800" y="1988499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7"/>
          <p:cNvSpPr txBox="1"/>
          <p:nvPr>
            <p:ph idx="13" type="subTitle"/>
          </p:nvPr>
        </p:nvSpPr>
        <p:spPr>
          <a:xfrm>
            <a:off x="4915800" y="3959475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7"/>
          <p:cNvSpPr txBox="1"/>
          <p:nvPr>
            <p:ph idx="14" type="subTitle"/>
          </p:nvPr>
        </p:nvSpPr>
        <p:spPr>
          <a:xfrm>
            <a:off x="1234753" y="3959475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7"/>
          <p:cNvSpPr/>
          <p:nvPr/>
        </p:nvSpPr>
        <p:spPr>
          <a:xfrm rot="-1799972">
            <a:off x="-2090395" y="-155613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7"/>
          <p:cNvSpPr/>
          <p:nvPr/>
        </p:nvSpPr>
        <p:spPr>
          <a:xfrm rot="9000028">
            <a:off x="7870761" y="2012568"/>
            <a:ext cx="3365100" cy="3705147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370" name="Google Shape;370;p47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71" name="Google Shape;371;p4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4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oogle Shape;373;p47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74" name="Google Shape;374;p4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p47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77" name="Google Shape;377;p4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9" name="Google Shape;379;p47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380" name="Google Shape;380;p4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47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383" name="Google Shape;383;p4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47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386" name="Google Shape;386;p4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47"/>
          <p:cNvGrpSpPr/>
          <p:nvPr/>
        </p:nvGrpSpPr>
        <p:grpSpPr>
          <a:xfrm>
            <a:off x="3529283" y="4464921"/>
            <a:ext cx="1540760" cy="1387652"/>
            <a:chOff x="3632834" y="4464921"/>
            <a:chExt cx="1540760" cy="1387652"/>
          </a:xfrm>
        </p:grpSpPr>
        <p:sp>
          <p:nvSpPr>
            <p:cNvPr id="389" name="Google Shape;389;p47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0" name="Google Shape;390;p47"/>
            <p:cNvCxnSpPr/>
            <p:nvPr/>
          </p:nvCxnSpPr>
          <p:spPr>
            <a:xfrm flipH="1" rot="436104">
              <a:off x="4418401" y="468547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idx="1" type="subTitle"/>
          </p:nvPr>
        </p:nvSpPr>
        <p:spPr>
          <a:xfrm>
            <a:off x="869400" y="1551800"/>
            <a:ext cx="2282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93" name="Google Shape;393;p48"/>
          <p:cNvSpPr txBox="1"/>
          <p:nvPr>
            <p:ph idx="2" type="subTitle"/>
          </p:nvPr>
        </p:nvSpPr>
        <p:spPr>
          <a:xfrm>
            <a:off x="3430818" y="1551800"/>
            <a:ext cx="2282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94" name="Google Shape;394;p48"/>
          <p:cNvSpPr txBox="1"/>
          <p:nvPr>
            <p:ph idx="3" type="subTitle"/>
          </p:nvPr>
        </p:nvSpPr>
        <p:spPr>
          <a:xfrm>
            <a:off x="5992249" y="1551800"/>
            <a:ext cx="2282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4" type="subTitle"/>
          </p:nvPr>
        </p:nvSpPr>
        <p:spPr>
          <a:xfrm>
            <a:off x="869400" y="1973758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48"/>
          <p:cNvSpPr txBox="1"/>
          <p:nvPr>
            <p:ph idx="5" type="subTitle"/>
          </p:nvPr>
        </p:nvSpPr>
        <p:spPr>
          <a:xfrm>
            <a:off x="3430810" y="1973600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48"/>
          <p:cNvSpPr txBox="1"/>
          <p:nvPr>
            <p:ph idx="6" type="subTitle"/>
          </p:nvPr>
        </p:nvSpPr>
        <p:spPr>
          <a:xfrm>
            <a:off x="5992225" y="1973642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48"/>
          <p:cNvSpPr/>
          <p:nvPr/>
        </p:nvSpPr>
        <p:spPr>
          <a:xfrm rot="6317200">
            <a:off x="7753292" y="-1121196"/>
            <a:ext cx="3365090" cy="3705135"/>
          </a:xfrm>
          <a:custGeom>
            <a:rect b="b" l="l" r="r" t="t"/>
            <a:pathLst>
              <a:path extrusionOk="0" h="23677" w="21504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/>
          <p:nvPr/>
        </p:nvSpPr>
        <p:spPr>
          <a:xfrm rot="6256533">
            <a:off x="-2373557" y="2680802"/>
            <a:ext cx="4319032" cy="2721701"/>
          </a:xfrm>
          <a:custGeom>
            <a:rect b="b" l="l" r="r" t="t"/>
            <a:pathLst>
              <a:path extrusionOk="0" h="21902" w="34756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02" name="Google Shape;402;p4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03" name="Google Shape;403;p4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5" name="Google Shape;405;p4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06" name="Google Shape;406;p4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4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09" name="Google Shape;409;p4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rect b="b" l="l" r="r" t="t"/>
                <a:pathLst>
                  <a:path extrusionOk="0" h="4287" w="322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rect b="b" l="l" r="r" t="t"/>
                <a:pathLst>
                  <a:path extrusionOk="0" h="311" w="4288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1" name="Google Shape;411;p48"/>
          <p:cNvGrpSpPr/>
          <p:nvPr/>
        </p:nvGrpSpPr>
        <p:grpSpPr>
          <a:xfrm flipH="1" rot="10800000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412" name="Google Shape;412;p4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4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415" name="Google Shape;415;p48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8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8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8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8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8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8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8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8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4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452" name="Google Shape;452;p4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8"/>
          <p:cNvSpPr/>
          <p:nvPr/>
        </p:nvSpPr>
        <p:spPr>
          <a:xfrm rot="435267">
            <a:off x="7719471" y="4538535"/>
            <a:ext cx="1244549" cy="1240425"/>
          </a:xfrm>
          <a:custGeom>
            <a:rect b="b" l="l" r="r" t="t"/>
            <a:pathLst>
              <a:path extrusionOk="0" h="28873" w="28969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48"/>
          <p:cNvCxnSpPr/>
          <p:nvPr/>
        </p:nvCxnSpPr>
        <p:spPr>
          <a:xfrm flipH="1" rot="436104">
            <a:off x="7796151" y="4685478"/>
            <a:ext cx="713735" cy="7007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6" name="Google Shape;456;p48"/>
          <p:cNvSpPr/>
          <p:nvPr/>
        </p:nvSpPr>
        <p:spPr>
          <a:xfrm flipH="1" rot="5400000">
            <a:off x="8802568" y="3080825"/>
            <a:ext cx="112200" cy="97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b="0" i="0" sz="2400" u="none" cap="none" strike="noStrik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"/>
          <p:cNvSpPr txBox="1"/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5000"/>
              <a:t>How to Create an API</a:t>
            </a:r>
            <a:r>
              <a:rPr lang="en"/>
              <a:t> </a:t>
            </a:r>
            <a:br>
              <a:rPr lang="en"/>
            </a:br>
            <a:r>
              <a:rPr lang="en" sz="4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Including Security Measures</a:t>
            </a:r>
            <a:endParaRPr/>
          </a:p>
        </p:txBody>
      </p:sp>
      <p:sp>
        <p:nvSpPr>
          <p:cNvPr id="1058" name="Google Shape;1058;p1"/>
          <p:cNvSpPr txBox="1"/>
          <p:nvPr>
            <p:ph idx="1" type="subTitle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Joanne Yong, Zion Castillo</a:t>
            </a:r>
            <a:endParaRPr/>
          </a:p>
        </p:txBody>
      </p:sp>
      <p:cxnSp>
        <p:nvCxnSpPr>
          <p:cNvPr id="1059" name="Google Shape;1059;p1"/>
          <p:cNvCxnSpPr/>
          <p:nvPr/>
        </p:nvCxnSpPr>
        <p:spPr>
          <a:xfrm>
            <a:off x="3964350" y="3302128"/>
            <a:ext cx="121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0" name="Google Shape;106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2253000" cy="167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aaec25bae0_0_76"/>
          <p:cNvSpPr txBox="1"/>
          <p:nvPr>
            <p:ph idx="1" type="subTitle"/>
          </p:nvPr>
        </p:nvSpPr>
        <p:spPr>
          <a:xfrm>
            <a:off x="869400" y="1018400"/>
            <a:ext cx="27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Microservice </a:t>
            </a:r>
            <a:r>
              <a:rPr lang="en"/>
              <a:t>Architecture</a:t>
            </a:r>
            <a:endParaRPr/>
          </a:p>
        </p:txBody>
      </p:sp>
      <p:sp>
        <p:nvSpPr>
          <p:cNvPr id="1170" name="Google Shape;1170;g1aaec25bae0_0_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71" name="Google Shape;1171;g1aaec25bae0_0_76"/>
          <p:cNvSpPr txBox="1"/>
          <p:nvPr>
            <p:ph idx="4" type="subTitle"/>
          </p:nvPr>
        </p:nvSpPr>
        <p:spPr>
          <a:xfrm>
            <a:off x="869400" y="1516545"/>
            <a:ext cx="7554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The collection of small services that are combined to form the application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Instead of building a bigger application, small programs are built for every service (function) of an application independently and are further bundled together to be a full-fledged application.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Modules  are loosely coupled → easily understandable, modifiable and scalable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72" name="Google Shape;1172;g1aaec25bae0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000" y="3032650"/>
            <a:ext cx="2964249" cy="20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Necessary Steps for the Creation of an API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78" name="Google Shape;1178;p7"/>
          <p:cNvSpPr txBox="1"/>
          <p:nvPr/>
        </p:nvSpPr>
        <p:spPr>
          <a:xfrm>
            <a:off x="867025" y="708700"/>
            <a:ext cx="7557000" cy="4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1. Plan the API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Provide the API </a:t>
            </a: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specifications</a:t>
            </a: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 blueprint for API design.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Plan out d</a:t>
            </a: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ifferent</a:t>
            </a: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use cases in advance.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Ensure the API adheres to current API development standards.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Build the API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designers prototype APIs using boilerplate code. 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Test the API 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Must be done to prevent bugs and defects.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testing tools can be used to strength test the API against cyber attacks.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4. Document the API 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 a guide to improve usability. 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5. Market the API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Barlow"/>
              <a:buChar char="●"/>
            </a:pPr>
            <a:r>
              <a:rPr lang="en" sz="115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Listing your API can allow monetization for it.</a:t>
            </a:r>
            <a:endParaRPr sz="115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79" name="Google Shape;1179;p7"/>
          <p:cNvPicPr preferRelativeResize="0"/>
          <p:nvPr/>
        </p:nvPicPr>
        <p:blipFill rotWithShape="1">
          <a:blip r:embed="rId3">
            <a:alphaModFix/>
          </a:blip>
          <a:srcRect b="16876" l="0" r="0" t="7239"/>
          <a:stretch/>
        </p:blipFill>
        <p:spPr>
          <a:xfrm>
            <a:off x="4597150" y="3474350"/>
            <a:ext cx="4178424" cy="1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aacc8d25e5_1_38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Necessary Components for the Creation of an API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85" name="Google Shape;1185;g1aacc8d25e5_1_38"/>
          <p:cNvSpPr txBox="1"/>
          <p:nvPr/>
        </p:nvSpPr>
        <p:spPr>
          <a:xfrm>
            <a:off x="527250" y="1060200"/>
            <a:ext cx="8142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Server Hosting: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function as an entry point between users and online data.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Reason: API retrieves data online and displays it to users.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Connection: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application will make an API call for a set of data to display for the end user to consume.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request is made via the API that accesses the web server to retrieve the requested data, which is populated in the user interface.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DB: not necessary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Protection: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properly manage data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privacy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settings of API to protect information sent from APIs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Encrypt transmitted API messages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Programming Language: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be written in any programming language.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86" name="Google Shape;1186;g1aacc8d25e5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201" y="3538325"/>
            <a:ext cx="2332550" cy="14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aacc8d25e5_1_33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Necessary Components for the </a:t>
            </a:r>
            <a:r>
              <a:rPr lang="en"/>
              <a:t>Management</a:t>
            </a:r>
            <a:r>
              <a:rPr lang="en"/>
              <a:t> of an API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92" name="Google Shape;1192;g1aacc8d25e5_1_33"/>
          <p:cNvSpPr txBox="1"/>
          <p:nvPr/>
        </p:nvSpPr>
        <p:spPr>
          <a:xfrm>
            <a:off x="867025" y="861100"/>
            <a:ext cx="7557000" cy="4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1. API Testing Environment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Functional testing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Performance testing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Acceptance testing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API Gateway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Acts as a messaging administrator.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Intercepts an API call, forwards it to the appropriate API, and handles the responses.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API Documentation 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Reference documentation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Example documentation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Tutorial documentation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4. API Developer Portal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Storefront: developer &amp; API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Provide human readable guides that describe what the API does, tutorials with step-by-step use instructions and SDKs that help developers integrate with the APIs.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93" name="Google Shape;1193;g1aacc8d25e5_1_33"/>
          <p:cNvPicPr preferRelativeResize="0"/>
          <p:nvPr/>
        </p:nvPicPr>
        <p:blipFill rotWithShape="1">
          <a:blip r:embed="rId3">
            <a:alphaModFix/>
          </a:blip>
          <a:srcRect b="0" l="38008" r="6463" t="0"/>
          <a:stretch/>
        </p:blipFill>
        <p:spPr>
          <a:xfrm>
            <a:off x="6651500" y="943125"/>
            <a:ext cx="2276424" cy="20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Technology Stack Choices for Building an API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99" name="Google Shape;1199;p11"/>
          <p:cNvSpPr txBox="1"/>
          <p:nvPr/>
        </p:nvSpPr>
        <p:spPr>
          <a:xfrm>
            <a:off x="587350" y="1238850"/>
            <a:ext cx="3339900" cy="266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Option 1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Programming Language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Golang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Frameworks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Reactjs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 Servers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Apache HTTP server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0" name="Google Shape;1200;p11"/>
          <p:cNvSpPr txBox="1"/>
          <p:nvPr/>
        </p:nvSpPr>
        <p:spPr>
          <a:xfrm>
            <a:off x="5007300" y="1238850"/>
            <a:ext cx="3339900" cy="266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Option 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◉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Programming Language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Javascript/Node Js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◉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Frameworks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Expressjs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◉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 Servers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Nginx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◉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Databases -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01" name="Google Shape;12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0" y="4073200"/>
            <a:ext cx="1294601" cy="7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678" y="4073199"/>
            <a:ext cx="516675" cy="44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100" y="4024692"/>
            <a:ext cx="1641160" cy="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8001" y="4024700"/>
            <a:ext cx="802451" cy="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850" y="4037238"/>
            <a:ext cx="802450" cy="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8075" y="4073209"/>
            <a:ext cx="1294601" cy="56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6450" y="4162943"/>
            <a:ext cx="1641149" cy="55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"/>
          <p:cNvSpPr txBox="1"/>
          <p:nvPr>
            <p:ph type="title"/>
          </p:nvPr>
        </p:nvSpPr>
        <p:spPr>
          <a:xfrm>
            <a:off x="720000" y="374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Frontend Choices (Mobile/Web)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13" name="Google Shape;1213;p6"/>
          <p:cNvSpPr txBox="1"/>
          <p:nvPr/>
        </p:nvSpPr>
        <p:spPr>
          <a:xfrm>
            <a:off x="620975" y="1159925"/>
            <a:ext cx="78735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React- web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Vuejs- web &amp; mobile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React Native- mobile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Flutter- web but can be used for bringing existing mobile app to the web.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jQuery- web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jQuery Mobile- mobile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4" name="Google Shape;121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25" y="3819466"/>
            <a:ext cx="1264625" cy="8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469" y="3714899"/>
            <a:ext cx="1423756" cy="9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"/>
          <p:cNvPicPr preferRelativeResize="0"/>
          <p:nvPr/>
        </p:nvPicPr>
        <p:blipFill rotWithShape="1">
          <a:blip r:embed="rId5">
            <a:alphaModFix/>
          </a:blip>
          <a:srcRect b="32795" l="15573" r="20756" t="29582"/>
          <a:stretch/>
        </p:blipFill>
        <p:spPr>
          <a:xfrm>
            <a:off x="6654137" y="3444436"/>
            <a:ext cx="196990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"/>
          <p:cNvPicPr preferRelativeResize="0"/>
          <p:nvPr/>
        </p:nvPicPr>
        <p:blipFill rotWithShape="1">
          <a:blip r:embed="rId6">
            <a:alphaModFix/>
          </a:blip>
          <a:srcRect b="25435" l="16780" r="22488" t="20836"/>
          <a:stretch/>
        </p:blipFill>
        <p:spPr>
          <a:xfrm>
            <a:off x="6701775" y="2634425"/>
            <a:ext cx="1735457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"/>
          <p:cNvPicPr preferRelativeResize="0"/>
          <p:nvPr/>
        </p:nvPicPr>
        <p:blipFill rotWithShape="1">
          <a:blip r:embed="rId7">
            <a:alphaModFix/>
          </a:blip>
          <a:srcRect b="33941" l="38165" r="40291" t="53529"/>
          <a:stretch/>
        </p:blipFill>
        <p:spPr>
          <a:xfrm>
            <a:off x="6654138" y="4182750"/>
            <a:ext cx="1969901" cy="6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4900" y="3742900"/>
            <a:ext cx="879550" cy="8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Security Considerations</a:t>
            </a:r>
            <a:endParaRPr b="0"/>
          </a:p>
        </p:txBody>
      </p:sp>
      <p:grpSp>
        <p:nvGrpSpPr>
          <p:cNvPr id="1225" name="Google Shape;1225;p13"/>
          <p:cNvGrpSpPr/>
          <p:nvPr/>
        </p:nvGrpSpPr>
        <p:grpSpPr>
          <a:xfrm>
            <a:off x="3876305" y="4522646"/>
            <a:ext cx="1391377" cy="1387652"/>
            <a:chOff x="4010418" y="4522646"/>
            <a:chExt cx="1391377" cy="1387652"/>
          </a:xfrm>
        </p:grpSpPr>
        <p:sp>
          <p:nvSpPr>
            <p:cNvPr id="1226" name="Google Shape;1226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rect b="b" l="l" r="r" t="t"/>
              <a:pathLst>
                <a:path extrusionOk="0" h="28873" w="28969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7" name="Google Shape;1227;p13"/>
            <p:cNvCxnSpPr/>
            <p:nvPr/>
          </p:nvCxnSpPr>
          <p:spPr>
            <a:xfrm flipH="1" rot="436104">
              <a:off x="4646601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8" name="Google Shape;1228;p13"/>
            <p:cNvCxnSpPr/>
            <p:nvPr/>
          </p:nvCxnSpPr>
          <p:spPr>
            <a:xfrm flipH="1" rot="436104">
              <a:off x="4051876" y="4866128"/>
              <a:ext cx="713735" cy="70071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9" name="Google Shape;1229;p13"/>
          <p:cNvSpPr txBox="1"/>
          <p:nvPr/>
        </p:nvSpPr>
        <p:spPr>
          <a:xfrm>
            <a:off x="688050" y="837775"/>
            <a:ext cx="77679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 authentication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 authorization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Validate all requests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Encrypt all requests and responses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Only include necessary information in responses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Throttle API requests and establish quotas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Log API activity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security tests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30" name="Google Shape;12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338" y="1326274"/>
            <a:ext cx="3482726" cy="21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a9d82e8a46_0_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API Testing?</a:t>
            </a:r>
            <a:endParaRPr/>
          </a:p>
        </p:txBody>
      </p:sp>
      <p:sp>
        <p:nvSpPr>
          <p:cNvPr id="1236" name="Google Shape;1236;g1a9d82e8a46_0_19"/>
          <p:cNvSpPr txBox="1"/>
          <p:nvPr/>
        </p:nvSpPr>
        <p:spPr>
          <a:xfrm>
            <a:off x="720000" y="1017725"/>
            <a:ext cx="78618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Validates server responses.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APIs lack a GUI → API testing is performed at the message layer.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Testing strategies include: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Making multiple requests to API endpoints for performance testing.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Writing unit tests for checking business logic and functional correctness.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Security testing by simulating system attacks. 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37" name="Google Shape;1237;g1a9d82e8a4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448" y="2501575"/>
            <a:ext cx="2532325" cy="24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a9d82e8a46_0_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Documentation</a:t>
            </a:r>
            <a:endParaRPr/>
          </a:p>
        </p:txBody>
      </p:sp>
      <p:sp>
        <p:nvSpPr>
          <p:cNvPr id="1243" name="Google Shape;1243;g1a9d82e8a46_0_36"/>
          <p:cNvSpPr txBox="1"/>
          <p:nvPr/>
        </p:nvSpPr>
        <p:spPr>
          <a:xfrm>
            <a:off x="872525" y="1007600"/>
            <a:ext cx="77040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assist developer with knowing how to operate the API.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Crucial for API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management.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documentation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strategies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include: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Writing simple </a:t>
            </a: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explanations</a:t>
            </a: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Using code samples to explain functionality.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Maintaining the documentation so it is accurate and up-to-date.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○"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Covering all the problems the API assist with.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44" name="Google Shape;1244;g1a9d82e8a4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25" y="3054725"/>
            <a:ext cx="2670300" cy="1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a9d82e8a46_0_23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Deployment</a:t>
            </a:r>
            <a:endParaRPr b="0"/>
          </a:p>
        </p:txBody>
      </p:sp>
      <p:sp>
        <p:nvSpPr>
          <p:cNvPr id="1250" name="Google Shape;1250;g1a9d82e8a46_0_23"/>
          <p:cNvSpPr txBox="1"/>
          <p:nvPr/>
        </p:nvSpPr>
        <p:spPr>
          <a:xfrm>
            <a:off x="585825" y="872750"/>
            <a:ext cx="79437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 platforms to deploy APIs include: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Docker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Amazon API Gateway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Azure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Heroku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Digital Ocean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 general principles of API deployment include: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a contract-first approach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Ensure the testability of your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Adhere to the semantic versioning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 idempotent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Apply the API-Management-as-Code principles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51" name="Google Shape;1251;g1a9d82e8a4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375" y="872749"/>
            <a:ext cx="3667200" cy="14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g1a9d82e8a46_0_23"/>
          <p:cNvSpPr txBox="1"/>
          <p:nvPr/>
        </p:nvSpPr>
        <p:spPr>
          <a:xfrm>
            <a:off x="5647300" y="2741650"/>
            <a:ext cx="31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 Deployment Steps: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3" name="Google Shape;1253;g1a9d82e8a46_0_23"/>
          <p:cNvSpPr txBox="1"/>
          <p:nvPr/>
        </p:nvSpPr>
        <p:spPr>
          <a:xfrm>
            <a:off x="5670700" y="3141850"/>
            <a:ext cx="311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Prepare release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Deploy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Release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"/>
          <p:cNvSpPr txBox="1"/>
          <p:nvPr>
            <p:ph type="title"/>
          </p:nvPr>
        </p:nvSpPr>
        <p:spPr>
          <a:xfrm>
            <a:off x="720000" y="3718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an API?</a:t>
            </a:r>
            <a:endParaRPr/>
          </a:p>
        </p:txBody>
      </p:sp>
      <p:sp>
        <p:nvSpPr>
          <p:cNvPr id="1066" name="Google Shape;1066;p2"/>
          <p:cNvSpPr txBox="1"/>
          <p:nvPr>
            <p:ph idx="1" type="body"/>
          </p:nvPr>
        </p:nvSpPr>
        <p:spPr>
          <a:xfrm>
            <a:off x="720000" y="1127000"/>
            <a:ext cx="77040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API- Application Programming Interface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</a:t>
            </a:r>
            <a:r>
              <a:rPr lang="en"/>
              <a:t>echanisms that allow various software components to communicate with one another by defining and enforcing a set of rules and protocols.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</a:t>
            </a:r>
            <a:r>
              <a:rPr lang="en"/>
              <a:t>et of functions and procedures that allow for the creation of applications. 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They access the data and features of other applications, services, or operating systems.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Middleman for different software platforms.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Allows two unrelated applications to “talk” to each other.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Similar to legos.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Provides building blocks which make software development easier. </a:t>
            </a:r>
            <a:endParaRPr/>
          </a:p>
        </p:txBody>
      </p:sp>
      <p:pic>
        <p:nvPicPr>
          <p:cNvPr id="1067" name="Google Shape;10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175" y="3086152"/>
            <a:ext cx="2302826" cy="18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a9d82e8a46_0_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an API?</a:t>
            </a:r>
            <a:endParaRPr/>
          </a:p>
        </p:txBody>
      </p:sp>
      <p:sp>
        <p:nvSpPr>
          <p:cNvPr id="1259" name="Google Shape;1259;g1a9d82e8a46_0_40"/>
          <p:cNvSpPr txBox="1"/>
          <p:nvPr/>
        </p:nvSpPr>
        <p:spPr>
          <a:xfrm>
            <a:off x="714700" y="1124850"/>
            <a:ext cx="777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following steps are required to implement a new API: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Obtain an API key by creating a verified account with an API provider.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 up a HTTP API client: you can structure API requests by using the API keys received.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If you don't have an API client, you can structure the request in your browser using the API documentation provided on the page of the specific API you are using.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After you are familiar with the APIs syntax, you can start implementing it into your code/program.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60" name="Google Shape;1260;g1a9d82e8a4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924" y="3218500"/>
            <a:ext cx="2315364" cy="16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Lessons Learnt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about APIs After Taking the Course </a:t>
            </a:r>
            <a:endParaRPr b="1" sz="24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66" name="Google Shape;1266;p8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8"/>
          <p:cNvSpPr txBox="1"/>
          <p:nvPr/>
        </p:nvSpPr>
        <p:spPr>
          <a:xfrm>
            <a:off x="585825" y="1054475"/>
            <a:ext cx="81546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Proper API Development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Further Understanding on API Architecture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 API type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Golang &amp; its syntax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how to use the JSON format in web APIs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how to create models and middleware that interconnect with each other to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perform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 task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how to Perform SQL migrations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how to use email testing tools (MailTrap)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68" name="Google Shape;12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345" y="865325"/>
            <a:ext cx="2676823" cy="16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aec25bae0_0_0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Conclusions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274" name="Google Shape;1274;g1aaec25bae0_0_0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g1aaec25bae0_0_0"/>
          <p:cNvSpPr/>
          <p:nvPr/>
        </p:nvSpPr>
        <p:spPr>
          <a:xfrm>
            <a:off x="304613" y="1180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g1aaec25bae0_0_0"/>
          <p:cNvSpPr txBox="1"/>
          <p:nvPr/>
        </p:nvSpPr>
        <p:spPr>
          <a:xfrm>
            <a:off x="386650" y="966475"/>
            <a:ext cx="3936600" cy="40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Joanne’s Challenges &amp; Learning Outcomes</a:t>
            </a:r>
            <a:endParaRPr b="1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7" name="Google Shape;1277;g1aaec25bae0_0_0"/>
          <p:cNvSpPr txBox="1"/>
          <p:nvPr/>
        </p:nvSpPr>
        <p:spPr>
          <a:xfrm>
            <a:off x="4967850" y="923850"/>
            <a:ext cx="3936600" cy="40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Zion’s Challenges &amp; Learning Outcomes</a:t>
            </a:r>
            <a:endParaRPr b="1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8" name="Google Shape;1278;g1aaec25bae0_0_0"/>
          <p:cNvSpPr txBox="1"/>
          <p:nvPr/>
        </p:nvSpPr>
        <p:spPr>
          <a:xfrm>
            <a:off x="386650" y="1366675"/>
            <a:ext cx="3936600" cy="334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●"/>
            </a:pPr>
            <a:r>
              <a:rPr b="1"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Challenges:</a:t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Testing user permission rights → confusion with which user tokens were authenticated/ authorized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Removing data race bugs → args functionality kept on giving an unknown error due to IDE version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●"/>
            </a:pPr>
            <a:r>
              <a:rPr b="1"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Learning Outcomes</a:t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Importance of managing database to view which users had what permission rights (for testing)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Importance of documentations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How REST functions work with handlers to give the API proper functionality 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9" name="Google Shape;1279;g1aaec25bae0_0_0"/>
          <p:cNvSpPr txBox="1"/>
          <p:nvPr/>
        </p:nvSpPr>
        <p:spPr>
          <a:xfrm>
            <a:off x="4967850" y="1324050"/>
            <a:ext cx="3936600" cy="332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●"/>
            </a:pPr>
            <a:r>
              <a:rPr b="1"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Challenges:</a:t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Virtual machine errors → several times my virtual would get corrupted or the media it’s on crashes.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Finding Time to watch the videos → A total 25 hours and 12 minutes of videos were. Not an easy task with a busy schedule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●"/>
            </a:pPr>
            <a:r>
              <a:rPr b="1"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Learning Outcomes</a:t>
            </a:r>
            <a:endParaRPr b="1"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Importance of an API when developing applications in 2022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Proper user creation, verification and authentication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036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rgbClr val="0D0036"/>
                </a:solidFill>
                <a:latin typeface="Maven Pro"/>
                <a:ea typeface="Maven Pro"/>
                <a:cs typeface="Maven Pro"/>
                <a:sym typeface="Maven Pro"/>
              </a:rPr>
              <a:t>Development in GO</a:t>
            </a:r>
            <a:endParaRPr sz="1200">
              <a:solidFill>
                <a:srgbClr val="0D003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9"/>
          <p:cNvSpPr txBox="1"/>
          <p:nvPr>
            <p:ph idx="4294967295" type="title"/>
          </p:nvPr>
        </p:nvSpPr>
        <p:spPr>
          <a:xfrm flipH="1">
            <a:off x="720022" y="2963450"/>
            <a:ext cx="240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1"/>
                </a:solidFill>
              </a:rPr>
              <a:t>SOAP APIs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85" name="Google Shape;1285;p9"/>
          <p:cNvSpPr txBox="1"/>
          <p:nvPr>
            <p:ph idx="4294967295" type="title"/>
          </p:nvPr>
        </p:nvSpPr>
        <p:spPr>
          <a:xfrm flipH="1">
            <a:off x="720326" y="1062125"/>
            <a:ext cx="240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1"/>
                </a:solidFill>
              </a:rPr>
              <a:t>API MANAGEMENT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86" name="Google Shape;1286;p9"/>
          <p:cNvSpPr txBox="1"/>
          <p:nvPr>
            <p:ph idx="4294967295" type="title"/>
          </p:nvPr>
        </p:nvSpPr>
        <p:spPr>
          <a:xfrm>
            <a:off x="6017103" y="3192050"/>
            <a:ext cx="240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1"/>
                </a:solidFill>
              </a:rPr>
              <a:t>LOGGING API ACTIVITY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87" name="Google Shape;1287;p9"/>
          <p:cNvSpPr txBox="1"/>
          <p:nvPr>
            <p:ph idx="4294967295" type="title"/>
          </p:nvPr>
        </p:nvSpPr>
        <p:spPr>
          <a:xfrm>
            <a:off x="6017424" y="1062125"/>
            <a:ext cx="240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1"/>
                </a:solidFill>
              </a:rPr>
              <a:t>CACHING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88" name="Google Shape;1288;p9"/>
          <p:cNvSpPr txBox="1"/>
          <p:nvPr>
            <p:ph idx="4294967295" type="subTitle"/>
          </p:nvPr>
        </p:nvSpPr>
        <p:spPr>
          <a:xfrm flipH="1">
            <a:off x="720650" y="1466275"/>
            <a:ext cx="2406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Creating and publishing web application programming interfaces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SzPts val="1100"/>
              <a:buChar char="●"/>
            </a:pPr>
            <a:r>
              <a:rPr lang="en" sz="1100"/>
              <a:t>Enforcing usage policies 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9"/>
          <p:cNvSpPr txBox="1"/>
          <p:nvPr>
            <p:ph idx="4294967295" type="subTitle"/>
          </p:nvPr>
        </p:nvSpPr>
        <p:spPr>
          <a:xfrm flipH="1">
            <a:off x="720350" y="3367850"/>
            <a:ext cx="24060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Learn about the instances of when to use SOAP APIs over REST APIs.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Learn how they are structured and built, as well as the similarities and differences of REST.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"/>
          <p:cNvSpPr txBox="1"/>
          <p:nvPr>
            <p:ph idx="4294967295" type="subTitle"/>
          </p:nvPr>
        </p:nvSpPr>
        <p:spPr>
          <a:xfrm>
            <a:off x="6017300" y="1466275"/>
            <a:ext cx="2406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Building an infrastructure for distributed caching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●"/>
            </a:pPr>
            <a:r>
              <a:rPr lang="en" sz="1100"/>
              <a:t>Specifically memory application caching or database caching </a:t>
            </a:r>
            <a:endParaRPr sz="1100"/>
          </a:p>
        </p:txBody>
      </p:sp>
      <p:sp>
        <p:nvSpPr>
          <p:cNvPr id="1291" name="Google Shape;1291;p9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Further API Implementations/ Research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92" name="Google Shape;1292;p9"/>
          <p:cNvSpPr txBox="1"/>
          <p:nvPr>
            <p:ph idx="4294967295" type="subTitle"/>
          </p:nvPr>
        </p:nvSpPr>
        <p:spPr>
          <a:xfrm>
            <a:off x="6016975" y="3596450"/>
            <a:ext cx="2406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Know how to include </a:t>
            </a:r>
            <a:r>
              <a:rPr lang="en" sz="1100"/>
              <a:t>activity</a:t>
            </a:r>
            <a:r>
              <a:rPr lang="en" sz="1100"/>
              <a:t> log/tracking so that it can be used to analyze the pattern of user actions and gather metrics from the API.</a:t>
            </a:r>
            <a:endParaRPr sz="1300"/>
          </a:p>
        </p:txBody>
      </p:sp>
      <p:sp>
        <p:nvSpPr>
          <p:cNvPr id="1293" name="Google Shape;1293;p9"/>
          <p:cNvSpPr/>
          <p:nvPr/>
        </p:nvSpPr>
        <p:spPr>
          <a:xfrm>
            <a:off x="3368714" y="1598075"/>
            <a:ext cx="2406300" cy="240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94" name="Google Shape;1294;p9"/>
          <p:cNvSpPr/>
          <p:nvPr/>
        </p:nvSpPr>
        <p:spPr>
          <a:xfrm>
            <a:off x="3223300" y="1515463"/>
            <a:ext cx="790800" cy="790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9"/>
          <p:cNvSpPr/>
          <p:nvPr/>
        </p:nvSpPr>
        <p:spPr>
          <a:xfrm>
            <a:off x="5129900" y="1515463"/>
            <a:ext cx="790800" cy="790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9"/>
          <p:cNvSpPr/>
          <p:nvPr/>
        </p:nvSpPr>
        <p:spPr>
          <a:xfrm>
            <a:off x="3223300" y="3296188"/>
            <a:ext cx="790800" cy="790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9"/>
          <p:cNvSpPr/>
          <p:nvPr/>
        </p:nvSpPr>
        <p:spPr>
          <a:xfrm>
            <a:off x="5129900" y="3296188"/>
            <a:ext cx="790800" cy="790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8" name="Google Shape;1298;p9"/>
          <p:cNvGrpSpPr/>
          <p:nvPr/>
        </p:nvGrpSpPr>
        <p:grpSpPr>
          <a:xfrm>
            <a:off x="5326613" y="1731894"/>
            <a:ext cx="397295" cy="357816"/>
            <a:chOff x="2041013" y="3196425"/>
            <a:chExt cx="269700" cy="242900"/>
          </a:xfrm>
        </p:grpSpPr>
        <p:sp>
          <p:nvSpPr>
            <p:cNvPr id="1299" name="Google Shape;1299;p9"/>
            <p:cNvSpPr/>
            <p:nvPr/>
          </p:nvSpPr>
          <p:spPr>
            <a:xfrm>
              <a:off x="2041013" y="3196425"/>
              <a:ext cx="269700" cy="242900"/>
            </a:xfrm>
            <a:custGeom>
              <a:rect b="b" l="l" r="r" t="t"/>
              <a:pathLst>
                <a:path extrusionOk="0" h="9716" w="10788">
                  <a:moveTo>
                    <a:pt x="6502" y="8049"/>
                  </a:moveTo>
                  <a:cubicBezTo>
                    <a:pt x="6609" y="8466"/>
                    <a:pt x="6847" y="9025"/>
                    <a:pt x="7371" y="9406"/>
                  </a:cubicBezTo>
                  <a:lnTo>
                    <a:pt x="7371" y="9418"/>
                  </a:lnTo>
                  <a:lnTo>
                    <a:pt x="3442" y="9418"/>
                  </a:lnTo>
                  <a:lnTo>
                    <a:pt x="3442" y="9406"/>
                  </a:lnTo>
                  <a:cubicBezTo>
                    <a:pt x="3954" y="9025"/>
                    <a:pt x="4192" y="8489"/>
                    <a:pt x="4299" y="8049"/>
                  </a:cubicBez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7537"/>
                  </a:lnTo>
                  <a:cubicBezTo>
                    <a:pt x="1" y="7811"/>
                    <a:pt x="215" y="8037"/>
                    <a:pt x="501" y="8037"/>
                  </a:cubicBezTo>
                  <a:lnTo>
                    <a:pt x="3990" y="8037"/>
                  </a:lnTo>
                  <a:cubicBezTo>
                    <a:pt x="3882" y="8394"/>
                    <a:pt x="3668" y="8823"/>
                    <a:pt x="3251" y="9144"/>
                  </a:cubicBezTo>
                  <a:cubicBezTo>
                    <a:pt x="3132" y="9228"/>
                    <a:pt x="3097" y="9394"/>
                    <a:pt x="3168" y="9537"/>
                  </a:cubicBezTo>
                  <a:cubicBezTo>
                    <a:pt x="3228" y="9656"/>
                    <a:pt x="3347" y="9716"/>
                    <a:pt x="3466" y="9716"/>
                  </a:cubicBezTo>
                  <a:lnTo>
                    <a:pt x="7383" y="9716"/>
                  </a:lnTo>
                  <a:cubicBezTo>
                    <a:pt x="7514" y="9716"/>
                    <a:pt x="7633" y="9644"/>
                    <a:pt x="7680" y="9525"/>
                  </a:cubicBezTo>
                  <a:cubicBezTo>
                    <a:pt x="7740" y="9394"/>
                    <a:pt x="7692" y="9228"/>
                    <a:pt x="7573" y="9144"/>
                  </a:cubicBezTo>
                  <a:cubicBezTo>
                    <a:pt x="7157" y="8823"/>
                    <a:pt x="6942" y="8394"/>
                    <a:pt x="6847" y="8037"/>
                  </a:cubicBezTo>
                  <a:lnTo>
                    <a:pt x="8097" y="8037"/>
                  </a:lnTo>
                  <a:cubicBezTo>
                    <a:pt x="8169" y="8037"/>
                    <a:pt x="8240" y="7977"/>
                    <a:pt x="8240" y="7894"/>
                  </a:cubicBezTo>
                  <a:cubicBezTo>
                    <a:pt x="8240" y="7799"/>
                    <a:pt x="8181" y="7739"/>
                    <a:pt x="8097" y="7739"/>
                  </a:cubicBezTo>
                  <a:lnTo>
                    <a:pt x="525" y="7739"/>
                  </a:lnTo>
                  <a:cubicBezTo>
                    <a:pt x="418" y="7739"/>
                    <a:pt x="346" y="7656"/>
                    <a:pt x="346" y="7561"/>
                  </a:cubicBezTo>
                  <a:lnTo>
                    <a:pt x="346" y="6608"/>
                  </a:lnTo>
                  <a:lnTo>
                    <a:pt x="10478" y="6608"/>
                  </a:lnTo>
                  <a:lnTo>
                    <a:pt x="10478" y="7680"/>
                  </a:lnTo>
                  <a:cubicBezTo>
                    <a:pt x="10478" y="7715"/>
                    <a:pt x="10443" y="7739"/>
                    <a:pt x="10419" y="7739"/>
                  </a:cubicBezTo>
                  <a:lnTo>
                    <a:pt x="8716" y="7739"/>
                  </a:lnTo>
                  <a:cubicBezTo>
                    <a:pt x="8704" y="7739"/>
                    <a:pt x="8692" y="7739"/>
                    <a:pt x="8681" y="7751"/>
                  </a:cubicBezTo>
                  <a:cubicBezTo>
                    <a:pt x="8538" y="7894"/>
                    <a:pt x="8633" y="8049"/>
                    <a:pt x="8764" y="8049"/>
                  </a:cubicBezTo>
                  <a:lnTo>
                    <a:pt x="10621" y="8049"/>
                  </a:lnTo>
                  <a:cubicBezTo>
                    <a:pt x="10717" y="8049"/>
                    <a:pt x="10788" y="7977"/>
                    <a:pt x="10788" y="7894"/>
                  </a:cubicBezTo>
                  <a:lnTo>
                    <a:pt x="10788" y="3155"/>
                  </a:lnTo>
                  <a:cubicBezTo>
                    <a:pt x="10788" y="3144"/>
                    <a:pt x="10788" y="3132"/>
                    <a:pt x="10776" y="3108"/>
                  </a:cubicBezTo>
                  <a:cubicBezTo>
                    <a:pt x="10732" y="3064"/>
                    <a:pt x="10684" y="3045"/>
                    <a:pt x="10639" y="3045"/>
                  </a:cubicBezTo>
                  <a:cubicBezTo>
                    <a:pt x="10552" y="3045"/>
                    <a:pt x="10478" y="3116"/>
                    <a:pt x="10478" y="3203"/>
                  </a:cubicBezTo>
                  <a:lnTo>
                    <a:pt x="10478" y="6287"/>
                  </a:lnTo>
                  <a:lnTo>
                    <a:pt x="346" y="6287"/>
                  </a:lnTo>
                  <a:lnTo>
                    <a:pt x="346" y="929"/>
                  </a:lnTo>
                  <a:cubicBezTo>
                    <a:pt x="346" y="584"/>
                    <a:pt x="620" y="310"/>
                    <a:pt x="953" y="310"/>
                  </a:cubicBezTo>
                  <a:lnTo>
                    <a:pt x="9847" y="310"/>
                  </a:lnTo>
                  <a:cubicBezTo>
                    <a:pt x="10193" y="310"/>
                    <a:pt x="10467" y="596"/>
                    <a:pt x="10467" y="929"/>
                  </a:cubicBezTo>
                  <a:lnTo>
                    <a:pt x="10467" y="2548"/>
                  </a:lnTo>
                  <a:cubicBezTo>
                    <a:pt x="10467" y="2659"/>
                    <a:pt x="10528" y="2728"/>
                    <a:pt x="10622" y="2728"/>
                  </a:cubicBezTo>
                  <a:cubicBezTo>
                    <a:pt x="10630" y="2728"/>
                    <a:pt x="10637" y="2728"/>
                    <a:pt x="10645" y="2727"/>
                  </a:cubicBezTo>
                  <a:cubicBezTo>
                    <a:pt x="10717" y="2715"/>
                    <a:pt x="10776" y="2655"/>
                    <a:pt x="10776" y="2560"/>
                  </a:cubicBezTo>
                  <a:lnTo>
                    <a:pt x="10776" y="941"/>
                  </a:lnTo>
                  <a:cubicBezTo>
                    <a:pt x="10776" y="417"/>
                    <a:pt x="10359" y="0"/>
                    <a:pt x="9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2166175" y="3308188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393" y="310"/>
                  </a:moveTo>
                  <a:cubicBezTo>
                    <a:pt x="429" y="310"/>
                    <a:pt x="465" y="346"/>
                    <a:pt x="465" y="394"/>
                  </a:cubicBezTo>
                  <a:cubicBezTo>
                    <a:pt x="465" y="429"/>
                    <a:pt x="417" y="465"/>
                    <a:pt x="393" y="465"/>
                  </a:cubicBezTo>
                  <a:cubicBezTo>
                    <a:pt x="346" y="465"/>
                    <a:pt x="310" y="429"/>
                    <a:pt x="310" y="394"/>
                  </a:cubicBezTo>
                  <a:cubicBezTo>
                    <a:pt x="310" y="346"/>
                    <a:pt x="346" y="310"/>
                    <a:pt x="393" y="310"/>
                  </a:cubicBezTo>
                  <a:close/>
                  <a:moveTo>
                    <a:pt x="393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125850" y="3276938"/>
              <a:ext cx="100025" cy="81875"/>
            </a:xfrm>
            <a:custGeom>
              <a:rect b="b" l="l" r="r" t="t"/>
              <a:pathLst>
                <a:path extrusionOk="0" h="3275" w="4001">
                  <a:moveTo>
                    <a:pt x="334" y="0"/>
                  </a:moveTo>
                  <a:cubicBezTo>
                    <a:pt x="143" y="0"/>
                    <a:pt x="0" y="143"/>
                    <a:pt x="0" y="334"/>
                  </a:cubicBezTo>
                  <a:lnTo>
                    <a:pt x="0" y="3108"/>
                  </a:lnTo>
                  <a:cubicBezTo>
                    <a:pt x="0" y="3191"/>
                    <a:pt x="72" y="3275"/>
                    <a:pt x="155" y="3275"/>
                  </a:cubicBezTo>
                  <a:lnTo>
                    <a:pt x="1048" y="3275"/>
                  </a:lnTo>
                  <a:cubicBezTo>
                    <a:pt x="1072" y="3275"/>
                    <a:pt x="1096" y="3251"/>
                    <a:pt x="1107" y="3239"/>
                  </a:cubicBezTo>
                  <a:cubicBezTo>
                    <a:pt x="1227" y="3108"/>
                    <a:pt x="1143" y="2941"/>
                    <a:pt x="1012" y="2941"/>
                  </a:cubicBezTo>
                  <a:lnTo>
                    <a:pt x="334" y="2941"/>
                  </a:lnTo>
                  <a:cubicBezTo>
                    <a:pt x="322" y="2941"/>
                    <a:pt x="310" y="2929"/>
                    <a:pt x="310" y="2905"/>
                  </a:cubicBezTo>
                  <a:lnTo>
                    <a:pt x="310" y="322"/>
                  </a:lnTo>
                  <a:cubicBezTo>
                    <a:pt x="310" y="310"/>
                    <a:pt x="322" y="286"/>
                    <a:pt x="334" y="286"/>
                  </a:cubicBezTo>
                  <a:lnTo>
                    <a:pt x="3655" y="286"/>
                  </a:lnTo>
                  <a:cubicBezTo>
                    <a:pt x="3679" y="286"/>
                    <a:pt x="3691" y="310"/>
                    <a:pt x="3691" y="322"/>
                  </a:cubicBezTo>
                  <a:lnTo>
                    <a:pt x="3691" y="2905"/>
                  </a:lnTo>
                  <a:cubicBezTo>
                    <a:pt x="3691" y="2929"/>
                    <a:pt x="3667" y="2941"/>
                    <a:pt x="3655" y="2941"/>
                  </a:cubicBezTo>
                  <a:lnTo>
                    <a:pt x="1631" y="2941"/>
                  </a:lnTo>
                  <a:cubicBezTo>
                    <a:pt x="1548" y="2941"/>
                    <a:pt x="1465" y="3013"/>
                    <a:pt x="1465" y="3120"/>
                  </a:cubicBezTo>
                  <a:cubicBezTo>
                    <a:pt x="1488" y="3191"/>
                    <a:pt x="1548" y="3251"/>
                    <a:pt x="1631" y="3251"/>
                  </a:cubicBezTo>
                  <a:lnTo>
                    <a:pt x="3655" y="3251"/>
                  </a:lnTo>
                  <a:cubicBezTo>
                    <a:pt x="3858" y="3251"/>
                    <a:pt x="4001" y="3108"/>
                    <a:pt x="4001" y="2917"/>
                  </a:cubicBezTo>
                  <a:lnTo>
                    <a:pt x="4001" y="322"/>
                  </a:lnTo>
                  <a:cubicBezTo>
                    <a:pt x="4001" y="143"/>
                    <a:pt x="3834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2155313" y="3297763"/>
              <a:ext cx="41100" cy="40225"/>
            </a:xfrm>
            <a:custGeom>
              <a:rect b="b" l="l" r="r" t="t"/>
              <a:pathLst>
                <a:path extrusionOk="0" h="1609" w="1644">
                  <a:moveTo>
                    <a:pt x="239" y="1"/>
                  </a:moveTo>
                  <a:cubicBezTo>
                    <a:pt x="168" y="1"/>
                    <a:pt x="96" y="60"/>
                    <a:pt x="84" y="132"/>
                  </a:cubicBezTo>
                  <a:cubicBezTo>
                    <a:pt x="60" y="215"/>
                    <a:pt x="132" y="310"/>
                    <a:pt x="239" y="310"/>
                  </a:cubicBezTo>
                  <a:lnTo>
                    <a:pt x="1096" y="310"/>
                  </a:lnTo>
                  <a:lnTo>
                    <a:pt x="60" y="1334"/>
                  </a:lnTo>
                  <a:cubicBezTo>
                    <a:pt x="1" y="1394"/>
                    <a:pt x="1" y="1489"/>
                    <a:pt x="49" y="1548"/>
                  </a:cubicBezTo>
                  <a:cubicBezTo>
                    <a:pt x="84" y="1584"/>
                    <a:pt x="120" y="1608"/>
                    <a:pt x="179" y="1608"/>
                  </a:cubicBezTo>
                  <a:cubicBezTo>
                    <a:pt x="227" y="1608"/>
                    <a:pt x="251" y="1584"/>
                    <a:pt x="287" y="1560"/>
                  </a:cubicBezTo>
                  <a:lnTo>
                    <a:pt x="1322" y="513"/>
                  </a:lnTo>
                  <a:lnTo>
                    <a:pt x="1322" y="1394"/>
                  </a:lnTo>
                  <a:cubicBezTo>
                    <a:pt x="1322" y="1465"/>
                    <a:pt x="1382" y="1548"/>
                    <a:pt x="1465" y="1560"/>
                  </a:cubicBezTo>
                  <a:cubicBezTo>
                    <a:pt x="1471" y="1561"/>
                    <a:pt x="1478" y="1562"/>
                    <a:pt x="1484" y="1562"/>
                  </a:cubicBezTo>
                  <a:cubicBezTo>
                    <a:pt x="1562" y="1562"/>
                    <a:pt x="1644" y="1493"/>
                    <a:pt x="1644" y="1394"/>
                  </a:cubicBezTo>
                  <a:lnTo>
                    <a:pt x="1644" y="144"/>
                  </a:lnTo>
                  <a:cubicBezTo>
                    <a:pt x="1644" y="72"/>
                    <a:pt x="157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2156050" y="3300163"/>
              <a:ext cx="39625" cy="35425"/>
            </a:xfrm>
            <a:custGeom>
              <a:rect b="b" l="l" r="r" t="t"/>
              <a:pathLst>
                <a:path extrusionOk="0" h="1417" w="1585">
                  <a:moveTo>
                    <a:pt x="1406" y="0"/>
                  </a:moveTo>
                  <a:cubicBezTo>
                    <a:pt x="1310" y="12"/>
                    <a:pt x="1251" y="83"/>
                    <a:pt x="1251" y="167"/>
                  </a:cubicBezTo>
                  <a:lnTo>
                    <a:pt x="1251" y="1095"/>
                  </a:lnTo>
                  <a:lnTo>
                    <a:pt x="179" y="1095"/>
                  </a:lnTo>
                  <a:cubicBezTo>
                    <a:pt x="108" y="1095"/>
                    <a:pt x="36" y="1155"/>
                    <a:pt x="25" y="1238"/>
                  </a:cubicBezTo>
                  <a:cubicBezTo>
                    <a:pt x="1" y="1322"/>
                    <a:pt x="72" y="1417"/>
                    <a:pt x="179" y="1417"/>
                  </a:cubicBezTo>
                  <a:lnTo>
                    <a:pt x="1418" y="1417"/>
                  </a:lnTo>
                  <a:cubicBezTo>
                    <a:pt x="1513" y="1417"/>
                    <a:pt x="1584" y="1334"/>
                    <a:pt x="1584" y="1250"/>
                  </a:cubicBezTo>
                  <a:lnTo>
                    <a:pt x="1584" y="167"/>
                  </a:lnTo>
                  <a:cubicBezTo>
                    <a:pt x="1584" y="72"/>
                    <a:pt x="1513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2156200" y="3299988"/>
              <a:ext cx="39325" cy="35775"/>
            </a:xfrm>
            <a:custGeom>
              <a:rect b="b" l="l" r="r" t="t"/>
              <a:pathLst>
                <a:path extrusionOk="0" h="1431" w="157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262"/>
                  </a:lnTo>
                  <a:cubicBezTo>
                    <a:pt x="1" y="1346"/>
                    <a:pt x="60" y="1417"/>
                    <a:pt x="131" y="1429"/>
                  </a:cubicBezTo>
                  <a:cubicBezTo>
                    <a:pt x="138" y="1430"/>
                    <a:pt x="145" y="1430"/>
                    <a:pt x="152" y="1430"/>
                  </a:cubicBezTo>
                  <a:cubicBezTo>
                    <a:pt x="238" y="1430"/>
                    <a:pt x="310" y="1362"/>
                    <a:pt x="310" y="1262"/>
                  </a:cubicBezTo>
                  <a:lnTo>
                    <a:pt x="310" y="334"/>
                  </a:lnTo>
                  <a:lnTo>
                    <a:pt x="1382" y="334"/>
                  </a:lnTo>
                  <a:cubicBezTo>
                    <a:pt x="1465" y="334"/>
                    <a:pt x="1536" y="274"/>
                    <a:pt x="1548" y="191"/>
                  </a:cubicBezTo>
                  <a:cubicBezTo>
                    <a:pt x="1572" y="72"/>
                    <a:pt x="1489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2171825" y="3313350"/>
              <a:ext cx="8075" cy="9050"/>
            </a:xfrm>
            <a:custGeom>
              <a:rect b="b" l="l" r="r" t="t"/>
              <a:pathLst>
                <a:path extrusionOk="0" h="362" w="323">
                  <a:moveTo>
                    <a:pt x="144" y="1"/>
                  </a:moveTo>
                  <a:cubicBezTo>
                    <a:pt x="72" y="24"/>
                    <a:pt x="1" y="96"/>
                    <a:pt x="1" y="179"/>
                  </a:cubicBezTo>
                  <a:lnTo>
                    <a:pt x="1" y="203"/>
                  </a:lnTo>
                  <a:cubicBezTo>
                    <a:pt x="1" y="274"/>
                    <a:pt x="60" y="346"/>
                    <a:pt x="144" y="358"/>
                  </a:cubicBezTo>
                  <a:cubicBezTo>
                    <a:pt x="153" y="361"/>
                    <a:pt x="163" y="362"/>
                    <a:pt x="173" y="362"/>
                  </a:cubicBezTo>
                  <a:cubicBezTo>
                    <a:pt x="248" y="362"/>
                    <a:pt x="322" y="287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2171975" y="3313350"/>
              <a:ext cx="7775" cy="9050"/>
            </a:xfrm>
            <a:custGeom>
              <a:rect b="b" l="l" r="r" t="t"/>
              <a:pathLst>
                <a:path extrusionOk="0" h="362" w="311">
                  <a:moveTo>
                    <a:pt x="132" y="1"/>
                  </a:moveTo>
                  <a:cubicBezTo>
                    <a:pt x="60" y="24"/>
                    <a:pt x="1" y="96"/>
                    <a:pt x="1" y="179"/>
                  </a:cubicBezTo>
                  <a:lnTo>
                    <a:pt x="1" y="203"/>
                  </a:lnTo>
                  <a:cubicBezTo>
                    <a:pt x="1" y="274"/>
                    <a:pt x="60" y="346"/>
                    <a:pt x="132" y="358"/>
                  </a:cubicBezTo>
                  <a:cubicBezTo>
                    <a:pt x="143" y="361"/>
                    <a:pt x="154" y="362"/>
                    <a:pt x="165" y="362"/>
                  </a:cubicBezTo>
                  <a:cubicBezTo>
                    <a:pt x="245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2162150" y="3313988"/>
              <a:ext cx="27425" cy="7775"/>
            </a:xfrm>
            <a:custGeom>
              <a:rect b="b" l="l" r="r" t="t"/>
              <a:pathLst>
                <a:path extrusionOk="0" h="311" w="1097">
                  <a:moveTo>
                    <a:pt x="179" y="1"/>
                  </a:moveTo>
                  <a:cubicBezTo>
                    <a:pt x="108" y="1"/>
                    <a:pt x="37" y="60"/>
                    <a:pt x="13" y="132"/>
                  </a:cubicBezTo>
                  <a:cubicBezTo>
                    <a:pt x="1" y="227"/>
                    <a:pt x="72" y="310"/>
                    <a:pt x="179" y="310"/>
                  </a:cubicBezTo>
                  <a:lnTo>
                    <a:pt x="930" y="310"/>
                  </a:lnTo>
                  <a:cubicBezTo>
                    <a:pt x="1001" y="310"/>
                    <a:pt x="1072" y="251"/>
                    <a:pt x="1096" y="179"/>
                  </a:cubicBezTo>
                  <a:cubicBezTo>
                    <a:pt x="1096" y="84"/>
                    <a:pt x="1013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2162150" y="3313988"/>
              <a:ext cx="27425" cy="7775"/>
            </a:xfrm>
            <a:custGeom>
              <a:rect b="b" l="l" r="r" t="t"/>
              <a:pathLst>
                <a:path extrusionOk="0" h="311" w="1097">
                  <a:moveTo>
                    <a:pt x="179" y="1"/>
                  </a:moveTo>
                  <a:cubicBezTo>
                    <a:pt x="108" y="1"/>
                    <a:pt x="37" y="60"/>
                    <a:pt x="13" y="132"/>
                  </a:cubicBezTo>
                  <a:cubicBezTo>
                    <a:pt x="1" y="215"/>
                    <a:pt x="72" y="311"/>
                    <a:pt x="179" y="311"/>
                  </a:cubicBezTo>
                  <a:lnTo>
                    <a:pt x="930" y="311"/>
                  </a:lnTo>
                  <a:cubicBezTo>
                    <a:pt x="1001" y="311"/>
                    <a:pt x="1072" y="251"/>
                    <a:pt x="1096" y="180"/>
                  </a:cubicBezTo>
                  <a:cubicBezTo>
                    <a:pt x="1096" y="84"/>
                    <a:pt x="1013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162150" y="3314000"/>
              <a:ext cx="27425" cy="7750"/>
            </a:xfrm>
            <a:custGeom>
              <a:rect b="b" l="l" r="r" t="t"/>
              <a:pathLst>
                <a:path extrusionOk="0" h="310" w="1097">
                  <a:moveTo>
                    <a:pt x="179" y="0"/>
                  </a:moveTo>
                  <a:cubicBezTo>
                    <a:pt x="108" y="0"/>
                    <a:pt x="37" y="60"/>
                    <a:pt x="13" y="131"/>
                  </a:cubicBezTo>
                  <a:cubicBezTo>
                    <a:pt x="1" y="226"/>
                    <a:pt x="72" y="310"/>
                    <a:pt x="179" y="310"/>
                  </a:cubicBezTo>
                  <a:lnTo>
                    <a:pt x="930" y="310"/>
                  </a:lnTo>
                  <a:cubicBezTo>
                    <a:pt x="1001" y="310"/>
                    <a:pt x="1072" y="250"/>
                    <a:pt x="1096" y="179"/>
                  </a:cubicBezTo>
                  <a:cubicBezTo>
                    <a:pt x="1096" y="72"/>
                    <a:pt x="1013" y="0"/>
                    <a:pt x="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2171975" y="3313338"/>
              <a:ext cx="7775" cy="9075"/>
            </a:xfrm>
            <a:custGeom>
              <a:rect b="b" l="l" r="r" t="t"/>
              <a:pathLst>
                <a:path extrusionOk="0" h="363" w="311">
                  <a:moveTo>
                    <a:pt x="132" y="1"/>
                  </a:moveTo>
                  <a:cubicBezTo>
                    <a:pt x="60" y="36"/>
                    <a:pt x="1" y="108"/>
                    <a:pt x="1" y="179"/>
                  </a:cubicBezTo>
                  <a:lnTo>
                    <a:pt x="1" y="203"/>
                  </a:lnTo>
                  <a:cubicBezTo>
                    <a:pt x="1" y="275"/>
                    <a:pt x="60" y="346"/>
                    <a:pt x="132" y="358"/>
                  </a:cubicBezTo>
                  <a:cubicBezTo>
                    <a:pt x="141" y="361"/>
                    <a:pt x="151" y="362"/>
                    <a:pt x="161" y="362"/>
                  </a:cubicBezTo>
                  <a:cubicBezTo>
                    <a:pt x="236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2171975" y="3313338"/>
              <a:ext cx="7775" cy="9075"/>
            </a:xfrm>
            <a:custGeom>
              <a:rect b="b" l="l" r="r" t="t"/>
              <a:pathLst>
                <a:path extrusionOk="0" h="363" w="311">
                  <a:moveTo>
                    <a:pt x="132" y="1"/>
                  </a:moveTo>
                  <a:cubicBezTo>
                    <a:pt x="60" y="36"/>
                    <a:pt x="1" y="108"/>
                    <a:pt x="1" y="179"/>
                  </a:cubicBezTo>
                  <a:lnTo>
                    <a:pt x="1" y="203"/>
                  </a:lnTo>
                  <a:cubicBezTo>
                    <a:pt x="1" y="275"/>
                    <a:pt x="60" y="346"/>
                    <a:pt x="132" y="358"/>
                  </a:cubicBezTo>
                  <a:cubicBezTo>
                    <a:pt x="143" y="361"/>
                    <a:pt x="154" y="362"/>
                    <a:pt x="164" y="362"/>
                  </a:cubicBezTo>
                  <a:cubicBezTo>
                    <a:pt x="245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2162000" y="3313988"/>
              <a:ext cx="27725" cy="7775"/>
            </a:xfrm>
            <a:custGeom>
              <a:rect b="b" l="l" r="r" t="t"/>
              <a:pathLst>
                <a:path extrusionOk="0" h="311" w="1109">
                  <a:moveTo>
                    <a:pt x="179" y="1"/>
                  </a:moveTo>
                  <a:cubicBezTo>
                    <a:pt x="108" y="1"/>
                    <a:pt x="36" y="60"/>
                    <a:pt x="13" y="132"/>
                  </a:cubicBezTo>
                  <a:cubicBezTo>
                    <a:pt x="1" y="227"/>
                    <a:pt x="72" y="310"/>
                    <a:pt x="179" y="310"/>
                  </a:cubicBezTo>
                  <a:lnTo>
                    <a:pt x="929" y="310"/>
                  </a:lnTo>
                  <a:cubicBezTo>
                    <a:pt x="1001" y="310"/>
                    <a:pt x="1072" y="251"/>
                    <a:pt x="1084" y="179"/>
                  </a:cubicBezTo>
                  <a:cubicBezTo>
                    <a:pt x="1108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2162000" y="3313988"/>
              <a:ext cx="27725" cy="7775"/>
            </a:xfrm>
            <a:custGeom>
              <a:rect b="b" l="l" r="r" t="t"/>
              <a:pathLst>
                <a:path extrusionOk="0" h="311" w="1109">
                  <a:moveTo>
                    <a:pt x="179" y="1"/>
                  </a:moveTo>
                  <a:cubicBezTo>
                    <a:pt x="108" y="1"/>
                    <a:pt x="36" y="61"/>
                    <a:pt x="13" y="132"/>
                  </a:cubicBezTo>
                  <a:cubicBezTo>
                    <a:pt x="1" y="227"/>
                    <a:pt x="72" y="311"/>
                    <a:pt x="179" y="311"/>
                  </a:cubicBezTo>
                  <a:lnTo>
                    <a:pt x="929" y="311"/>
                  </a:lnTo>
                  <a:cubicBezTo>
                    <a:pt x="1001" y="311"/>
                    <a:pt x="1072" y="251"/>
                    <a:pt x="1084" y="180"/>
                  </a:cubicBezTo>
                  <a:cubicBezTo>
                    <a:pt x="1108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162000" y="3314000"/>
              <a:ext cx="27725" cy="7750"/>
            </a:xfrm>
            <a:custGeom>
              <a:rect b="b" l="l" r="r" t="t"/>
              <a:pathLst>
                <a:path extrusionOk="0" h="310" w="1109">
                  <a:moveTo>
                    <a:pt x="179" y="0"/>
                  </a:moveTo>
                  <a:cubicBezTo>
                    <a:pt x="108" y="0"/>
                    <a:pt x="36" y="60"/>
                    <a:pt x="13" y="131"/>
                  </a:cubicBezTo>
                  <a:cubicBezTo>
                    <a:pt x="1" y="226"/>
                    <a:pt x="72" y="310"/>
                    <a:pt x="179" y="310"/>
                  </a:cubicBezTo>
                  <a:lnTo>
                    <a:pt x="929" y="310"/>
                  </a:lnTo>
                  <a:cubicBezTo>
                    <a:pt x="1001" y="310"/>
                    <a:pt x="1072" y="250"/>
                    <a:pt x="1084" y="179"/>
                  </a:cubicBezTo>
                  <a:cubicBezTo>
                    <a:pt x="1108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3420168" y="3511949"/>
            <a:ext cx="397311" cy="359556"/>
            <a:chOff x="3132238" y="3196725"/>
            <a:chExt cx="269400" cy="243800"/>
          </a:xfrm>
        </p:grpSpPr>
        <p:sp>
          <p:nvSpPr>
            <p:cNvPr id="1316" name="Google Shape;1316;p9"/>
            <p:cNvSpPr/>
            <p:nvPr/>
          </p:nvSpPr>
          <p:spPr>
            <a:xfrm>
              <a:off x="3132238" y="3196725"/>
              <a:ext cx="269400" cy="243800"/>
            </a:xfrm>
            <a:custGeom>
              <a:rect b="b" l="l" r="r" t="t"/>
              <a:pathLst>
                <a:path extrusionOk="0" h="9752" w="10776">
                  <a:moveTo>
                    <a:pt x="6525" y="8061"/>
                  </a:moveTo>
                  <a:cubicBezTo>
                    <a:pt x="6620" y="8477"/>
                    <a:pt x="6858" y="9025"/>
                    <a:pt x="7382" y="9406"/>
                  </a:cubicBezTo>
                  <a:lnTo>
                    <a:pt x="7382" y="9430"/>
                  </a:lnTo>
                  <a:lnTo>
                    <a:pt x="3453" y="9430"/>
                  </a:lnTo>
                  <a:lnTo>
                    <a:pt x="3453" y="9406"/>
                  </a:lnTo>
                  <a:cubicBezTo>
                    <a:pt x="3977" y="9013"/>
                    <a:pt x="4215" y="8477"/>
                    <a:pt x="4310" y="8061"/>
                  </a:cubicBezTo>
                  <a:close/>
                  <a:moveTo>
                    <a:pt x="941" y="0"/>
                  </a:moveTo>
                  <a:cubicBezTo>
                    <a:pt x="417" y="0"/>
                    <a:pt x="0" y="417"/>
                    <a:pt x="0" y="941"/>
                  </a:cubicBezTo>
                  <a:lnTo>
                    <a:pt x="0" y="7561"/>
                  </a:lnTo>
                  <a:cubicBezTo>
                    <a:pt x="0" y="7846"/>
                    <a:pt x="226" y="8073"/>
                    <a:pt x="512" y="8073"/>
                  </a:cubicBezTo>
                  <a:lnTo>
                    <a:pt x="3989" y="8073"/>
                  </a:lnTo>
                  <a:cubicBezTo>
                    <a:pt x="3882" y="8430"/>
                    <a:pt x="3679" y="8858"/>
                    <a:pt x="3263" y="9168"/>
                  </a:cubicBezTo>
                  <a:cubicBezTo>
                    <a:pt x="3143" y="9263"/>
                    <a:pt x="3096" y="9430"/>
                    <a:pt x="3167" y="9573"/>
                  </a:cubicBezTo>
                  <a:cubicBezTo>
                    <a:pt x="3227" y="9692"/>
                    <a:pt x="3346" y="9751"/>
                    <a:pt x="3465" y="9751"/>
                  </a:cubicBezTo>
                  <a:lnTo>
                    <a:pt x="7382" y="9751"/>
                  </a:lnTo>
                  <a:cubicBezTo>
                    <a:pt x="7513" y="9751"/>
                    <a:pt x="7632" y="9680"/>
                    <a:pt x="7680" y="9561"/>
                  </a:cubicBezTo>
                  <a:cubicBezTo>
                    <a:pt x="7739" y="9430"/>
                    <a:pt x="7692" y="9263"/>
                    <a:pt x="7573" y="9168"/>
                  </a:cubicBezTo>
                  <a:cubicBezTo>
                    <a:pt x="7156" y="8858"/>
                    <a:pt x="6953" y="8430"/>
                    <a:pt x="6846" y="8073"/>
                  </a:cubicBezTo>
                  <a:lnTo>
                    <a:pt x="8394" y="8073"/>
                  </a:lnTo>
                  <a:cubicBezTo>
                    <a:pt x="8466" y="8073"/>
                    <a:pt x="8537" y="8013"/>
                    <a:pt x="8561" y="7942"/>
                  </a:cubicBezTo>
                  <a:cubicBezTo>
                    <a:pt x="8573" y="7846"/>
                    <a:pt x="8501" y="7763"/>
                    <a:pt x="8394" y="7763"/>
                  </a:cubicBezTo>
                  <a:lnTo>
                    <a:pt x="488" y="7763"/>
                  </a:lnTo>
                  <a:cubicBezTo>
                    <a:pt x="381" y="7763"/>
                    <a:pt x="310" y="7668"/>
                    <a:pt x="310" y="7584"/>
                  </a:cubicBezTo>
                  <a:lnTo>
                    <a:pt x="310" y="6632"/>
                  </a:lnTo>
                  <a:lnTo>
                    <a:pt x="1500" y="6632"/>
                  </a:lnTo>
                  <a:cubicBezTo>
                    <a:pt x="1572" y="6632"/>
                    <a:pt x="1655" y="6572"/>
                    <a:pt x="1667" y="6489"/>
                  </a:cubicBezTo>
                  <a:cubicBezTo>
                    <a:pt x="1679" y="6406"/>
                    <a:pt x="1608" y="6310"/>
                    <a:pt x="1500" y="6310"/>
                  </a:cubicBezTo>
                  <a:lnTo>
                    <a:pt x="310" y="6310"/>
                  </a:lnTo>
                  <a:lnTo>
                    <a:pt x="310" y="953"/>
                  </a:lnTo>
                  <a:cubicBezTo>
                    <a:pt x="310" y="619"/>
                    <a:pt x="596" y="345"/>
                    <a:pt x="917" y="345"/>
                  </a:cubicBezTo>
                  <a:lnTo>
                    <a:pt x="2715" y="345"/>
                  </a:lnTo>
                  <a:lnTo>
                    <a:pt x="2715" y="6310"/>
                  </a:lnTo>
                  <a:lnTo>
                    <a:pt x="2191" y="6310"/>
                  </a:lnTo>
                  <a:cubicBezTo>
                    <a:pt x="2120" y="6310"/>
                    <a:pt x="2036" y="6370"/>
                    <a:pt x="2024" y="6453"/>
                  </a:cubicBezTo>
                  <a:cubicBezTo>
                    <a:pt x="2012" y="6537"/>
                    <a:pt x="2084" y="6632"/>
                    <a:pt x="2191" y="6632"/>
                  </a:cubicBezTo>
                  <a:lnTo>
                    <a:pt x="10478" y="6632"/>
                  </a:lnTo>
                  <a:lnTo>
                    <a:pt x="10478" y="7703"/>
                  </a:lnTo>
                  <a:cubicBezTo>
                    <a:pt x="10478" y="7727"/>
                    <a:pt x="10454" y="7763"/>
                    <a:pt x="10418" y="7763"/>
                  </a:cubicBezTo>
                  <a:lnTo>
                    <a:pt x="9025" y="7763"/>
                  </a:lnTo>
                  <a:cubicBezTo>
                    <a:pt x="9001" y="7763"/>
                    <a:pt x="8989" y="7763"/>
                    <a:pt x="8978" y="7775"/>
                  </a:cubicBezTo>
                  <a:cubicBezTo>
                    <a:pt x="8847" y="7906"/>
                    <a:pt x="8930" y="8073"/>
                    <a:pt x="9061" y="8073"/>
                  </a:cubicBezTo>
                  <a:lnTo>
                    <a:pt x="10609" y="8073"/>
                  </a:lnTo>
                  <a:cubicBezTo>
                    <a:pt x="10704" y="8073"/>
                    <a:pt x="10775" y="8001"/>
                    <a:pt x="10775" y="7906"/>
                  </a:cubicBezTo>
                  <a:lnTo>
                    <a:pt x="10775" y="953"/>
                  </a:lnTo>
                  <a:cubicBezTo>
                    <a:pt x="10775" y="417"/>
                    <a:pt x="10359" y="0"/>
                    <a:pt x="9835" y="0"/>
                  </a:cubicBezTo>
                  <a:lnTo>
                    <a:pt x="4108" y="0"/>
                  </a:lnTo>
                  <a:cubicBezTo>
                    <a:pt x="4036" y="0"/>
                    <a:pt x="3965" y="60"/>
                    <a:pt x="3941" y="143"/>
                  </a:cubicBezTo>
                  <a:cubicBezTo>
                    <a:pt x="3929" y="226"/>
                    <a:pt x="4001" y="322"/>
                    <a:pt x="4108" y="322"/>
                  </a:cubicBezTo>
                  <a:lnTo>
                    <a:pt x="9835" y="322"/>
                  </a:lnTo>
                  <a:cubicBezTo>
                    <a:pt x="10180" y="322"/>
                    <a:pt x="10454" y="595"/>
                    <a:pt x="10454" y="929"/>
                  </a:cubicBezTo>
                  <a:lnTo>
                    <a:pt x="10454" y="6287"/>
                  </a:lnTo>
                  <a:lnTo>
                    <a:pt x="3013" y="6287"/>
                  </a:lnTo>
                  <a:lnTo>
                    <a:pt x="3013" y="322"/>
                  </a:lnTo>
                  <a:lnTo>
                    <a:pt x="3453" y="322"/>
                  </a:lnTo>
                  <a:cubicBezTo>
                    <a:pt x="3524" y="322"/>
                    <a:pt x="3608" y="274"/>
                    <a:pt x="3620" y="203"/>
                  </a:cubicBezTo>
                  <a:cubicBezTo>
                    <a:pt x="3632" y="95"/>
                    <a:pt x="3560" y="0"/>
                    <a:pt x="3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3257538" y="3366075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394" y="334"/>
                  </a:moveTo>
                  <a:cubicBezTo>
                    <a:pt x="441" y="334"/>
                    <a:pt x="465" y="358"/>
                    <a:pt x="465" y="406"/>
                  </a:cubicBezTo>
                  <a:cubicBezTo>
                    <a:pt x="465" y="453"/>
                    <a:pt x="417" y="477"/>
                    <a:pt x="394" y="477"/>
                  </a:cubicBezTo>
                  <a:cubicBezTo>
                    <a:pt x="346" y="477"/>
                    <a:pt x="322" y="453"/>
                    <a:pt x="322" y="406"/>
                  </a:cubicBezTo>
                  <a:cubicBezTo>
                    <a:pt x="322" y="358"/>
                    <a:pt x="346" y="334"/>
                    <a:pt x="394" y="334"/>
                  </a:cubicBezTo>
                  <a:close/>
                  <a:moveTo>
                    <a:pt x="394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20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3158138" y="3246425"/>
              <a:ext cx="8050" cy="8975"/>
            </a:xfrm>
            <a:custGeom>
              <a:rect b="b" l="l" r="r" t="t"/>
              <a:pathLst>
                <a:path extrusionOk="0" h="359" w="322">
                  <a:moveTo>
                    <a:pt x="143" y="1"/>
                  </a:moveTo>
                  <a:cubicBezTo>
                    <a:pt x="72" y="24"/>
                    <a:pt x="0" y="96"/>
                    <a:pt x="0" y="179"/>
                  </a:cubicBezTo>
                  <a:lnTo>
                    <a:pt x="0" y="191"/>
                  </a:lnTo>
                  <a:cubicBezTo>
                    <a:pt x="0" y="262"/>
                    <a:pt x="60" y="334"/>
                    <a:pt x="143" y="358"/>
                  </a:cubicBezTo>
                  <a:cubicBezTo>
                    <a:pt x="149" y="359"/>
                    <a:pt x="155" y="359"/>
                    <a:pt x="161" y="359"/>
                  </a:cubicBezTo>
                  <a:cubicBezTo>
                    <a:pt x="240" y="359"/>
                    <a:pt x="322" y="290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3170938" y="3246425"/>
              <a:ext cx="7750" cy="8975"/>
            </a:xfrm>
            <a:custGeom>
              <a:rect b="b" l="l" r="r" t="t"/>
              <a:pathLst>
                <a:path extrusionOk="0" h="359" w="310">
                  <a:moveTo>
                    <a:pt x="131" y="1"/>
                  </a:moveTo>
                  <a:cubicBezTo>
                    <a:pt x="60" y="24"/>
                    <a:pt x="0" y="96"/>
                    <a:pt x="0" y="179"/>
                  </a:cubicBezTo>
                  <a:lnTo>
                    <a:pt x="0" y="191"/>
                  </a:lnTo>
                  <a:cubicBezTo>
                    <a:pt x="0" y="262"/>
                    <a:pt x="60" y="334"/>
                    <a:pt x="131" y="358"/>
                  </a:cubicBezTo>
                  <a:cubicBezTo>
                    <a:pt x="138" y="359"/>
                    <a:pt x="145" y="359"/>
                    <a:pt x="152" y="359"/>
                  </a:cubicBezTo>
                  <a:cubicBezTo>
                    <a:pt x="238" y="359"/>
                    <a:pt x="310" y="290"/>
                    <a:pt x="310" y="191"/>
                  </a:cubicBezTo>
                  <a:lnTo>
                    <a:pt x="310" y="155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3154863" y="3261900"/>
              <a:ext cx="27400" cy="7775"/>
            </a:xfrm>
            <a:custGeom>
              <a:rect b="b" l="l" r="r" t="t"/>
              <a:pathLst>
                <a:path extrusionOk="0" h="311" w="1096">
                  <a:moveTo>
                    <a:pt x="179" y="1"/>
                  </a:moveTo>
                  <a:cubicBezTo>
                    <a:pt x="107" y="1"/>
                    <a:pt x="36" y="60"/>
                    <a:pt x="24" y="132"/>
                  </a:cubicBezTo>
                  <a:cubicBezTo>
                    <a:pt x="0" y="227"/>
                    <a:pt x="83" y="310"/>
                    <a:pt x="179" y="310"/>
                  </a:cubicBezTo>
                  <a:lnTo>
                    <a:pt x="929" y="310"/>
                  </a:lnTo>
                  <a:cubicBezTo>
                    <a:pt x="1000" y="310"/>
                    <a:pt x="1072" y="251"/>
                    <a:pt x="1095" y="179"/>
                  </a:cubicBezTo>
                  <a:cubicBezTo>
                    <a:pt x="1095" y="96"/>
                    <a:pt x="101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3154863" y="3274100"/>
              <a:ext cx="27400" cy="8075"/>
            </a:xfrm>
            <a:custGeom>
              <a:rect b="b" l="l" r="r" t="t"/>
              <a:pathLst>
                <a:path extrusionOk="0" h="323" w="1096">
                  <a:moveTo>
                    <a:pt x="179" y="1"/>
                  </a:moveTo>
                  <a:cubicBezTo>
                    <a:pt x="107" y="1"/>
                    <a:pt x="36" y="60"/>
                    <a:pt x="24" y="144"/>
                  </a:cubicBezTo>
                  <a:cubicBezTo>
                    <a:pt x="0" y="227"/>
                    <a:pt x="83" y="322"/>
                    <a:pt x="179" y="322"/>
                  </a:cubicBezTo>
                  <a:lnTo>
                    <a:pt x="929" y="322"/>
                  </a:lnTo>
                  <a:cubicBezTo>
                    <a:pt x="1000" y="322"/>
                    <a:pt x="1072" y="263"/>
                    <a:pt x="1095" y="179"/>
                  </a:cubicBezTo>
                  <a:cubicBezTo>
                    <a:pt x="1095" y="84"/>
                    <a:pt x="101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3154863" y="3285725"/>
              <a:ext cx="27400" cy="7750"/>
            </a:xfrm>
            <a:custGeom>
              <a:rect b="b" l="l" r="r" t="t"/>
              <a:pathLst>
                <a:path extrusionOk="0" h="310" w="1096">
                  <a:moveTo>
                    <a:pt x="179" y="0"/>
                  </a:moveTo>
                  <a:cubicBezTo>
                    <a:pt x="107" y="0"/>
                    <a:pt x="36" y="60"/>
                    <a:pt x="24" y="131"/>
                  </a:cubicBezTo>
                  <a:cubicBezTo>
                    <a:pt x="0" y="226"/>
                    <a:pt x="83" y="310"/>
                    <a:pt x="179" y="310"/>
                  </a:cubicBezTo>
                  <a:lnTo>
                    <a:pt x="929" y="310"/>
                  </a:lnTo>
                  <a:cubicBezTo>
                    <a:pt x="1000" y="310"/>
                    <a:pt x="1072" y="250"/>
                    <a:pt x="1095" y="179"/>
                  </a:cubicBezTo>
                  <a:cubicBezTo>
                    <a:pt x="1095" y="72"/>
                    <a:pt x="1012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3238188" y="3235850"/>
              <a:ext cx="23850" cy="33375"/>
            </a:xfrm>
            <a:custGeom>
              <a:rect b="b" l="l" r="r" t="t"/>
              <a:pathLst>
                <a:path extrusionOk="0" h="1335" w="954">
                  <a:moveTo>
                    <a:pt x="475" y="277"/>
                  </a:moveTo>
                  <a:cubicBezTo>
                    <a:pt x="558" y="277"/>
                    <a:pt x="632" y="351"/>
                    <a:pt x="632" y="435"/>
                  </a:cubicBezTo>
                  <a:lnTo>
                    <a:pt x="632" y="864"/>
                  </a:lnTo>
                  <a:cubicBezTo>
                    <a:pt x="632" y="957"/>
                    <a:pt x="560" y="1023"/>
                    <a:pt x="478" y="1023"/>
                  </a:cubicBezTo>
                  <a:cubicBezTo>
                    <a:pt x="466" y="1023"/>
                    <a:pt x="454" y="1022"/>
                    <a:pt x="441" y="1019"/>
                  </a:cubicBezTo>
                  <a:cubicBezTo>
                    <a:pt x="358" y="995"/>
                    <a:pt x="322" y="924"/>
                    <a:pt x="322" y="852"/>
                  </a:cubicBezTo>
                  <a:lnTo>
                    <a:pt x="322" y="447"/>
                  </a:lnTo>
                  <a:cubicBezTo>
                    <a:pt x="322" y="376"/>
                    <a:pt x="358" y="304"/>
                    <a:pt x="441" y="281"/>
                  </a:cubicBezTo>
                  <a:cubicBezTo>
                    <a:pt x="453" y="278"/>
                    <a:pt x="464" y="277"/>
                    <a:pt x="475" y="277"/>
                  </a:cubicBezTo>
                  <a:close/>
                  <a:moveTo>
                    <a:pt x="485" y="0"/>
                  </a:moveTo>
                  <a:cubicBezTo>
                    <a:pt x="459" y="0"/>
                    <a:pt x="433" y="2"/>
                    <a:pt x="406" y="7"/>
                  </a:cubicBezTo>
                  <a:cubicBezTo>
                    <a:pt x="168" y="19"/>
                    <a:pt x="1" y="221"/>
                    <a:pt x="1" y="459"/>
                  </a:cubicBezTo>
                  <a:lnTo>
                    <a:pt x="1" y="852"/>
                  </a:lnTo>
                  <a:cubicBezTo>
                    <a:pt x="1" y="1090"/>
                    <a:pt x="168" y="1293"/>
                    <a:pt x="406" y="1328"/>
                  </a:cubicBezTo>
                  <a:cubicBezTo>
                    <a:pt x="432" y="1333"/>
                    <a:pt x="459" y="1335"/>
                    <a:pt x="485" y="1335"/>
                  </a:cubicBezTo>
                  <a:cubicBezTo>
                    <a:pt x="746" y="1335"/>
                    <a:pt x="953" y="1124"/>
                    <a:pt x="953" y="864"/>
                  </a:cubicBezTo>
                  <a:lnTo>
                    <a:pt x="953" y="459"/>
                  </a:lnTo>
                  <a:cubicBezTo>
                    <a:pt x="953" y="210"/>
                    <a:pt x="746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3300713" y="3235850"/>
              <a:ext cx="23825" cy="33375"/>
            </a:xfrm>
            <a:custGeom>
              <a:rect b="b" l="l" r="r" t="t"/>
              <a:pathLst>
                <a:path extrusionOk="0" h="1335" w="953">
                  <a:moveTo>
                    <a:pt x="474" y="277"/>
                  </a:moveTo>
                  <a:cubicBezTo>
                    <a:pt x="557" y="277"/>
                    <a:pt x="631" y="351"/>
                    <a:pt x="631" y="435"/>
                  </a:cubicBezTo>
                  <a:lnTo>
                    <a:pt x="631" y="864"/>
                  </a:lnTo>
                  <a:cubicBezTo>
                    <a:pt x="631" y="957"/>
                    <a:pt x="559" y="1023"/>
                    <a:pt x="478" y="1023"/>
                  </a:cubicBezTo>
                  <a:cubicBezTo>
                    <a:pt x="466" y="1023"/>
                    <a:pt x="453" y="1022"/>
                    <a:pt x="441" y="1019"/>
                  </a:cubicBezTo>
                  <a:cubicBezTo>
                    <a:pt x="357" y="995"/>
                    <a:pt x="322" y="924"/>
                    <a:pt x="322" y="852"/>
                  </a:cubicBezTo>
                  <a:lnTo>
                    <a:pt x="322" y="447"/>
                  </a:lnTo>
                  <a:cubicBezTo>
                    <a:pt x="322" y="376"/>
                    <a:pt x="357" y="304"/>
                    <a:pt x="441" y="281"/>
                  </a:cubicBezTo>
                  <a:cubicBezTo>
                    <a:pt x="452" y="278"/>
                    <a:pt x="463" y="277"/>
                    <a:pt x="474" y="277"/>
                  </a:cubicBezTo>
                  <a:close/>
                  <a:moveTo>
                    <a:pt x="484" y="0"/>
                  </a:moveTo>
                  <a:cubicBezTo>
                    <a:pt x="458" y="0"/>
                    <a:pt x="432" y="2"/>
                    <a:pt x="405" y="7"/>
                  </a:cubicBezTo>
                  <a:cubicBezTo>
                    <a:pt x="167" y="19"/>
                    <a:pt x="0" y="221"/>
                    <a:pt x="0" y="459"/>
                  </a:cubicBezTo>
                  <a:lnTo>
                    <a:pt x="0" y="852"/>
                  </a:lnTo>
                  <a:cubicBezTo>
                    <a:pt x="0" y="1090"/>
                    <a:pt x="167" y="1293"/>
                    <a:pt x="405" y="1328"/>
                  </a:cubicBezTo>
                  <a:cubicBezTo>
                    <a:pt x="432" y="1333"/>
                    <a:pt x="458" y="1335"/>
                    <a:pt x="484" y="1335"/>
                  </a:cubicBezTo>
                  <a:cubicBezTo>
                    <a:pt x="746" y="1335"/>
                    <a:pt x="953" y="1124"/>
                    <a:pt x="953" y="864"/>
                  </a:cubicBezTo>
                  <a:lnTo>
                    <a:pt x="953" y="459"/>
                  </a:lnTo>
                  <a:cubicBezTo>
                    <a:pt x="953" y="210"/>
                    <a:pt x="74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69738" y="3235125"/>
              <a:ext cx="8075" cy="33675"/>
            </a:xfrm>
            <a:custGeom>
              <a:rect b="b" l="l" r="r" t="t"/>
              <a:pathLst>
                <a:path extrusionOk="0" h="1347" w="323">
                  <a:moveTo>
                    <a:pt x="144" y="0"/>
                  </a:moveTo>
                  <a:cubicBezTo>
                    <a:pt x="49" y="12"/>
                    <a:pt x="1" y="95"/>
                    <a:pt x="1" y="179"/>
                  </a:cubicBezTo>
                  <a:lnTo>
                    <a:pt x="1" y="1179"/>
                  </a:lnTo>
                  <a:cubicBezTo>
                    <a:pt x="1" y="1250"/>
                    <a:pt x="60" y="1322"/>
                    <a:pt x="144" y="1345"/>
                  </a:cubicBezTo>
                  <a:cubicBezTo>
                    <a:pt x="150" y="1346"/>
                    <a:pt x="156" y="1347"/>
                    <a:pt x="162" y="1347"/>
                  </a:cubicBezTo>
                  <a:cubicBezTo>
                    <a:pt x="241" y="1347"/>
                    <a:pt x="322" y="1278"/>
                    <a:pt x="322" y="1179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3285238" y="3235125"/>
              <a:ext cx="7750" cy="33675"/>
            </a:xfrm>
            <a:custGeom>
              <a:rect b="b" l="l" r="r" t="t"/>
              <a:pathLst>
                <a:path extrusionOk="0" h="1347" w="310">
                  <a:moveTo>
                    <a:pt x="131" y="0"/>
                  </a:moveTo>
                  <a:cubicBezTo>
                    <a:pt x="48" y="12"/>
                    <a:pt x="0" y="95"/>
                    <a:pt x="0" y="179"/>
                  </a:cubicBezTo>
                  <a:lnTo>
                    <a:pt x="0" y="1179"/>
                  </a:lnTo>
                  <a:cubicBezTo>
                    <a:pt x="0" y="1250"/>
                    <a:pt x="60" y="1322"/>
                    <a:pt x="131" y="1345"/>
                  </a:cubicBezTo>
                  <a:cubicBezTo>
                    <a:pt x="138" y="1346"/>
                    <a:pt x="145" y="1347"/>
                    <a:pt x="152" y="1347"/>
                  </a:cubicBezTo>
                  <a:cubicBezTo>
                    <a:pt x="238" y="1347"/>
                    <a:pt x="310" y="1278"/>
                    <a:pt x="310" y="1179"/>
                  </a:cubicBezTo>
                  <a:lnTo>
                    <a:pt x="310" y="167"/>
                  </a:lnTo>
                  <a:cubicBezTo>
                    <a:pt x="310" y="72"/>
                    <a:pt x="238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3332563" y="3235125"/>
              <a:ext cx="7750" cy="33675"/>
            </a:xfrm>
            <a:custGeom>
              <a:rect b="b" l="l" r="r" t="t"/>
              <a:pathLst>
                <a:path extrusionOk="0" h="1347" w="310">
                  <a:moveTo>
                    <a:pt x="131" y="0"/>
                  </a:moveTo>
                  <a:cubicBezTo>
                    <a:pt x="60" y="12"/>
                    <a:pt x="0" y="95"/>
                    <a:pt x="0" y="179"/>
                  </a:cubicBezTo>
                  <a:lnTo>
                    <a:pt x="0" y="1179"/>
                  </a:lnTo>
                  <a:cubicBezTo>
                    <a:pt x="0" y="1250"/>
                    <a:pt x="60" y="1322"/>
                    <a:pt x="131" y="1345"/>
                  </a:cubicBezTo>
                  <a:cubicBezTo>
                    <a:pt x="137" y="1346"/>
                    <a:pt x="143" y="1347"/>
                    <a:pt x="149" y="1347"/>
                  </a:cubicBezTo>
                  <a:cubicBezTo>
                    <a:pt x="228" y="1347"/>
                    <a:pt x="310" y="1278"/>
                    <a:pt x="310" y="1179"/>
                  </a:cubicBezTo>
                  <a:lnTo>
                    <a:pt x="310" y="167"/>
                  </a:lnTo>
                  <a:cubicBezTo>
                    <a:pt x="310" y="72"/>
                    <a:pt x="238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3348038" y="3235125"/>
              <a:ext cx="7750" cy="33675"/>
            </a:xfrm>
            <a:custGeom>
              <a:rect b="b" l="l" r="r" t="t"/>
              <a:pathLst>
                <a:path extrusionOk="0" h="1347" w="310">
                  <a:moveTo>
                    <a:pt x="131" y="0"/>
                  </a:moveTo>
                  <a:cubicBezTo>
                    <a:pt x="60" y="12"/>
                    <a:pt x="0" y="95"/>
                    <a:pt x="0" y="179"/>
                  </a:cubicBezTo>
                  <a:lnTo>
                    <a:pt x="0" y="1179"/>
                  </a:lnTo>
                  <a:cubicBezTo>
                    <a:pt x="0" y="1250"/>
                    <a:pt x="60" y="1322"/>
                    <a:pt x="131" y="1345"/>
                  </a:cubicBezTo>
                  <a:cubicBezTo>
                    <a:pt x="138" y="1346"/>
                    <a:pt x="145" y="1347"/>
                    <a:pt x="152" y="1347"/>
                  </a:cubicBezTo>
                  <a:cubicBezTo>
                    <a:pt x="238" y="1347"/>
                    <a:pt x="310" y="1278"/>
                    <a:pt x="310" y="1179"/>
                  </a:cubicBezTo>
                  <a:lnTo>
                    <a:pt x="310" y="167"/>
                  </a:lnTo>
                  <a:cubicBezTo>
                    <a:pt x="310" y="72"/>
                    <a:pt x="238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3333138" y="3272525"/>
              <a:ext cx="23850" cy="33550"/>
            </a:xfrm>
            <a:custGeom>
              <a:rect b="b" l="l" r="r" t="t"/>
              <a:pathLst>
                <a:path extrusionOk="0" h="1342" w="954">
                  <a:moveTo>
                    <a:pt x="495" y="282"/>
                  </a:moveTo>
                  <a:cubicBezTo>
                    <a:pt x="575" y="282"/>
                    <a:pt x="644" y="364"/>
                    <a:pt x="644" y="445"/>
                  </a:cubicBezTo>
                  <a:lnTo>
                    <a:pt x="644" y="873"/>
                  </a:lnTo>
                  <a:cubicBezTo>
                    <a:pt x="644" y="962"/>
                    <a:pt x="579" y="1026"/>
                    <a:pt x="503" y="1026"/>
                  </a:cubicBezTo>
                  <a:cubicBezTo>
                    <a:pt x="487" y="1026"/>
                    <a:pt x="470" y="1023"/>
                    <a:pt x="453" y="1016"/>
                  </a:cubicBezTo>
                  <a:cubicBezTo>
                    <a:pt x="370" y="1004"/>
                    <a:pt x="334" y="933"/>
                    <a:pt x="334" y="861"/>
                  </a:cubicBezTo>
                  <a:lnTo>
                    <a:pt x="334" y="457"/>
                  </a:lnTo>
                  <a:cubicBezTo>
                    <a:pt x="334" y="385"/>
                    <a:pt x="370" y="302"/>
                    <a:pt x="453" y="290"/>
                  </a:cubicBezTo>
                  <a:cubicBezTo>
                    <a:pt x="467" y="285"/>
                    <a:pt x="481" y="282"/>
                    <a:pt x="495" y="282"/>
                  </a:cubicBezTo>
                  <a:close/>
                  <a:moveTo>
                    <a:pt x="470" y="0"/>
                  </a:moveTo>
                  <a:cubicBezTo>
                    <a:pt x="449" y="0"/>
                    <a:pt x="428" y="2"/>
                    <a:pt x="406" y="4"/>
                  </a:cubicBezTo>
                  <a:cubicBezTo>
                    <a:pt x="180" y="28"/>
                    <a:pt x="1" y="230"/>
                    <a:pt x="1" y="469"/>
                  </a:cubicBezTo>
                  <a:lnTo>
                    <a:pt x="1" y="861"/>
                  </a:lnTo>
                  <a:cubicBezTo>
                    <a:pt x="1" y="1100"/>
                    <a:pt x="168" y="1302"/>
                    <a:pt x="406" y="1338"/>
                  </a:cubicBezTo>
                  <a:cubicBezTo>
                    <a:pt x="428" y="1340"/>
                    <a:pt x="449" y="1342"/>
                    <a:pt x="470" y="1342"/>
                  </a:cubicBezTo>
                  <a:cubicBezTo>
                    <a:pt x="739" y="1342"/>
                    <a:pt x="953" y="1138"/>
                    <a:pt x="953" y="873"/>
                  </a:cubicBezTo>
                  <a:lnTo>
                    <a:pt x="953" y="469"/>
                  </a:lnTo>
                  <a:cubicBezTo>
                    <a:pt x="953" y="204"/>
                    <a:pt x="739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3270638" y="3272025"/>
              <a:ext cx="7775" cy="33475"/>
            </a:xfrm>
            <a:custGeom>
              <a:rect b="b" l="l" r="r" t="t"/>
              <a:pathLst>
                <a:path extrusionOk="0" h="1339" w="311">
                  <a:moveTo>
                    <a:pt x="132" y="0"/>
                  </a:moveTo>
                  <a:cubicBezTo>
                    <a:pt x="60" y="12"/>
                    <a:pt x="1" y="84"/>
                    <a:pt x="1" y="179"/>
                  </a:cubicBezTo>
                  <a:lnTo>
                    <a:pt x="1" y="1179"/>
                  </a:lnTo>
                  <a:cubicBezTo>
                    <a:pt x="1" y="1251"/>
                    <a:pt x="60" y="1322"/>
                    <a:pt x="132" y="1334"/>
                  </a:cubicBezTo>
                  <a:cubicBezTo>
                    <a:pt x="143" y="1337"/>
                    <a:pt x="154" y="1338"/>
                    <a:pt x="164" y="1338"/>
                  </a:cubicBezTo>
                  <a:cubicBezTo>
                    <a:pt x="245" y="1338"/>
                    <a:pt x="310" y="1263"/>
                    <a:pt x="310" y="1179"/>
                  </a:cubicBezTo>
                  <a:lnTo>
                    <a:pt x="310" y="167"/>
                  </a:lnTo>
                  <a:cubicBezTo>
                    <a:pt x="310" y="72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3285813" y="3272025"/>
              <a:ext cx="8075" cy="33475"/>
            </a:xfrm>
            <a:custGeom>
              <a:rect b="b" l="l" r="r" t="t"/>
              <a:pathLst>
                <a:path extrusionOk="0" h="1339" w="323">
                  <a:moveTo>
                    <a:pt x="144" y="0"/>
                  </a:moveTo>
                  <a:cubicBezTo>
                    <a:pt x="60" y="12"/>
                    <a:pt x="1" y="84"/>
                    <a:pt x="1" y="179"/>
                  </a:cubicBezTo>
                  <a:lnTo>
                    <a:pt x="1" y="1179"/>
                  </a:lnTo>
                  <a:cubicBezTo>
                    <a:pt x="1" y="1251"/>
                    <a:pt x="60" y="1322"/>
                    <a:pt x="144" y="1334"/>
                  </a:cubicBezTo>
                  <a:cubicBezTo>
                    <a:pt x="153" y="1337"/>
                    <a:pt x="163" y="1338"/>
                    <a:pt x="173" y="1338"/>
                  </a:cubicBezTo>
                  <a:cubicBezTo>
                    <a:pt x="248" y="1338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72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39388" y="3272025"/>
              <a:ext cx="7775" cy="33475"/>
            </a:xfrm>
            <a:custGeom>
              <a:rect b="b" l="l" r="r" t="t"/>
              <a:pathLst>
                <a:path extrusionOk="0" h="1339" w="311">
                  <a:moveTo>
                    <a:pt x="131" y="0"/>
                  </a:moveTo>
                  <a:cubicBezTo>
                    <a:pt x="60" y="12"/>
                    <a:pt x="0" y="84"/>
                    <a:pt x="0" y="179"/>
                  </a:cubicBezTo>
                  <a:lnTo>
                    <a:pt x="0" y="1179"/>
                  </a:lnTo>
                  <a:cubicBezTo>
                    <a:pt x="0" y="1251"/>
                    <a:pt x="60" y="1322"/>
                    <a:pt x="131" y="1334"/>
                  </a:cubicBezTo>
                  <a:cubicBezTo>
                    <a:pt x="143" y="1337"/>
                    <a:pt x="154" y="1338"/>
                    <a:pt x="164" y="1338"/>
                  </a:cubicBezTo>
                  <a:cubicBezTo>
                    <a:pt x="245" y="1338"/>
                    <a:pt x="310" y="1263"/>
                    <a:pt x="310" y="1179"/>
                  </a:cubicBezTo>
                  <a:lnTo>
                    <a:pt x="310" y="167"/>
                  </a:lnTo>
                  <a:cubicBezTo>
                    <a:pt x="310" y="72"/>
                    <a:pt x="23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254863" y="3272025"/>
              <a:ext cx="8075" cy="33475"/>
            </a:xfrm>
            <a:custGeom>
              <a:rect b="b" l="l" r="r" t="t"/>
              <a:pathLst>
                <a:path extrusionOk="0" h="1339" w="323">
                  <a:moveTo>
                    <a:pt x="143" y="0"/>
                  </a:moveTo>
                  <a:cubicBezTo>
                    <a:pt x="72" y="12"/>
                    <a:pt x="1" y="84"/>
                    <a:pt x="1" y="179"/>
                  </a:cubicBezTo>
                  <a:lnTo>
                    <a:pt x="1" y="1179"/>
                  </a:lnTo>
                  <a:cubicBezTo>
                    <a:pt x="1" y="1251"/>
                    <a:pt x="60" y="1322"/>
                    <a:pt x="143" y="1334"/>
                  </a:cubicBezTo>
                  <a:cubicBezTo>
                    <a:pt x="153" y="1337"/>
                    <a:pt x="163" y="1338"/>
                    <a:pt x="173" y="1338"/>
                  </a:cubicBezTo>
                  <a:cubicBezTo>
                    <a:pt x="248" y="1338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3317663" y="3272625"/>
              <a:ext cx="7775" cy="33675"/>
            </a:xfrm>
            <a:custGeom>
              <a:rect b="b" l="l" r="r" t="t"/>
              <a:pathLst>
                <a:path extrusionOk="0" h="1347" w="311">
                  <a:moveTo>
                    <a:pt x="132" y="0"/>
                  </a:moveTo>
                  <a:cubicBezTo>
                    <a:pt x="60" y="24"/>
                    <a:pt x="1" y="96"/>
                    <a:pt x="1" y="179"/>
                  </a:cubicBezTo>
                  <a:lnTo>
                    <a:pt x="1" y="1179"/>
                  </a:lnTo>
                  <a:cubicBezTo>
                    <a:pt x="1" y="1250"/>
                    <a:pt x="60" y="1334"/>
                    <a:pt x="132" y="1346"/>
                  </a:cubicBezTo>
                  <a:cubicBezTo>
                    <a:pt x="138" y="1347"/>
                    <a:pt x="144" y="1347"/>
                    <a:pt x="150" y="1347"/>
                  </a:cubicBezTo>
                  <a:cubicBezTo>
                    <a:pt x="229" y="1347"/>
                    <a:pt x="310" y="1278"/>
                    <a:pt x="310" y="1179"/>
                  </a:cubicBezTo>
                  <a:lnTo>
                    <a:pt x="310" y="167"/>
                  </a:lnTo>
                  <a:cubicBezTo>
                    <a:pt x="310" y="84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3302188" y="3272625"/>
              <a:ext cx="8075" cy="33675"/>
            </a:xfrm>
            <a:custGeom>
              <a:rect b="b" l="l" r="r" t="t"/>
              <a:pathLst>
                <a:path extrusionOk="0" h="1347" w="323">
                  <a:moveTo>
                    <a:pt x="144" y="0"/>
                  </a:moveTo>
                  <a:cubicBezTo>
                    <a:pt x="60" y="24"/>
                    <a:pt x="1" y="96"/>
                    <a:pt x="1" y="179"/>
                  </a:cubicBezTo>
                  <a:lnTo>
                    <a:pt x="1" y="1179"/>
                  </a:lnTo>
                  <a:cubicBezTo>
                    <a:pt x="1" y="1250"/>
                    <a:pt x="60" y="1334"/>
                    <a:pt x="144" y="1346"/>
                  </a:cubicBezTo>
                  <a:cubicBezTo>
                    <a:pt x="150" y="1347"/>
                    <a:pt x="156" y="1347"/>
                    <a:pt x="162" y="1347"/>
                  </a:cubicBezTo>
                  <a:cubicBezTo>
                    <a:pt x="240" y="1347"/>
                    <a:pt x="322" y="1278"/>
                    <a:pt x="322" y="1179"/>
                  </a:cubicBezTo>
                  <a:lnTo>
                    <a:pt x="322" y="167"/>
                  </a:lnTo>
                  <a:cubicBezTo>
                    <a:pt x="322" y="84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3279263" y="3321725"/>
              <a:ext cx="7775" cy="9075"/>
            </a:xfrm>
            <a:custGeom>
              <a:rect b="b" l="l" r="r" t="t"/>
              <a:pathLst>
                <a:path extrusionOk="0" h="363" w="311">
                  <a:moveTo>
                    <a:pt x="132" y="1"/>
                  </a:moveTo>
                  <a:cubicBezTo>
                    <a:pt x="60" y="36"/>
                    <a:pt x="1" y="108"/>
                    <a:pt x="1" y="179"/>
                  </a:cubicBezTo>
                  <a:cubicBezTo>
                    <a:pt x="1" y="275"/>
                    <a:pt x="60" y="346"/>
                    <a:pt x="132" y="358"/>
                  </a:cubicBezTo>
                  <a:cubicBezTo>
                    <a:pt x="142" y="361"/>
                    <a:pt x="152" y="362"/>
                    <a:pt x="162" y="362"/>
                  </a:cubicBezTo>
                  <a:cubicBezTo>
                    <a:pt x="236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3293263" y="3321725"/>
              <a:ext cx="8050" cy="9075"/>
            </a:xfrm>
            <a:custGeom>
              <a:rect b="b" l="l" r="r" t="t"/>
              <a:pathLst>
                <a:path extrusionOk="0" h="363" w="322">
                  <a:moveTo>
                    <a:pt x="143" y="1"/>
                  </a:moveTo>
                  <a:cubicBezTo>
                    <a:pt x="60" y="36"/>
                    <a:pt x="1" y="108"/>
                    <a:pt x="1" y="179"/>
                  </a:cubicBezTo>
                  <a:cubicBezTo>
                    <a:pt x="1" y="275"/>
                    <a:pt x="60" y="346"/>
                    <a:pt x="143" y="358"/>
                  </a:cubicBezTo>
                  <a:cubicBezTo>
                    <a:pt x="153" y="361"/>
                    <a:pt x="163" y="362"/>
                    <a:pt x="173" y="362"/>
                  </a:cubicBezTo>
                  <a:cubicBezTo>
                    <a:pt x="248" y="362"/>
                    <a:pt x="322" y="287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3307563" y="3321725"/>
              <a:ext cx="7750" cy="9075"/>
            </a:xfrm>
            <a:custGeom>
              <a:rect b="b" l="l" r="r" t="t"/>
              <a:pathLst>
                <a:path extrusionOk="0" h="363" w="310">
                  <a:moveTo>
                    <a:pt x="131" y="1"/>
                  </a:moveTo>
                  <a:cubicBezTo>
                    <a:pt x="60" y="36"/>
                    <a:pt x="0" y="108"/>
                    <a:pt x="0" y="179"/>
                  </a:cubicBezTo>
                  <a:cubicBezTo>
                    <a:pt x="0" y="275"/>
                    <a:pt x="60" y="346"/>
                    <a:pt x="131" y="358"/>
                  </a:cubicBezTo>
                  <a:cubicBezTo>
                    <a:pt x="142" y="361"/>
                    <a:pt x="153" y="362"/>
                    <a:pt x="164" y="362"/>
                  </a:cubicBezTo>
                  <a:cubicBezTo>
                    <a:pt x="245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8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9" name="Google Shape;1339;p9"/>
          <p:cNvGrpSpPr/>
          <p:nvPr/>
        </p:nvGrpSpPr>
        <p:grpSpPr>
          <a:xfrm>
            <a:off x="3420011" y="1725057"/>
            <a:ext cx="397295" cy="371626"/>
            <a:chOff x="2561613" y="3196725"/>
            <a:chExt cx="272400" cy="254800"/>
          </a:xfrm>
        </p:grpSpPr>
        <p:sp>
          <p:nvSpPr>
            <p:cNvPr id="1340" name="Google Shape;1340;p9"/>
            <p:cNvSpPr/>
            <p:nvPr/>
          </p:nvSpPr>
          <p:spPr>
            <a:xfrm>
              <a:off x="2561613" y="3196725"/>
              <a:ext cx="244700" cy="211950"/>
            </a:xfrm>
            <a:custGeom>
              <a:rect b="b" l="l" r="r" t="t"/>
              <a:pathLst>
                <a:path extrusionOk="0" h="8478" w="9788">
                  <a:moveTo>
                    <a:pt x="9252" y="322"/>
                  </a:moveTo>
                  <a:cubicBezTo>
                    <a:pt x="9371" y="322"/>
                    <a:pt x="9478" y="417"/>
                    <a:pt x="9478" y="536"/>
                  </a:cubicBezTo>
                  <a:lnTo>
                    <a:pt x="9478" y="1429"/>
                  </a:lnTo>
                  <a:lnTo>
                    <a:pt x="311" y="1429"/>
                  </a:lnTo>
                  <a:lnTo>
                    <a:pt x="311" y="536"/>
                  </a:lnTo>
                  <a:cubicBezTo>
                    <a:pt x="311" y="417"/>
                    <a:pt x="418" y="322"/>
                    <a:pt x="537" y="322"/>
                  </a:cubicBezTo>
                  <a:close/>
                  <a:moveTo>
                    <a:pt x="537" y="0"/>
                  </a:moveTo>
                  <a:cubicBezTo>
                    <a:pt x="239" y="0"/>
                    <a:pt x="1" y="238"/>
                    <a:pt x="1" y="536"/>
                  </a:cubicBezTo>
                  <a:lnTo>
                    <a:pt x="1" y="8311"/>
                  </a:lnTo>
                  <a:cubicBezTo>
                    <a:pt x="1" y="8394"/>
                    <a:pt x="72" y="8477"/>
                    <a:pt x="156" y="8477"/>
                  </a:cubicBezTo>
                  <a:lnTo>
                    <a:pt x="1739" y="8477"/>
                  </a:lnTo>
                  <a:cubicBezTo>
                    <a:pt x="1763" y="8477"/>
                    <a:pt x="1787" y="8454"/>
                    <a:pt x="1799" y="8442"/>
                  </a:cubicBezTo>
                  <a:cubicBezTo>
                    <a:pt x="1918" y="8311"/>
                    <a:pt x="1823" y="8156"/>
                    <a:pt x="1692" y="8156"/>
                  </a:cubicBezTo>
                  <a:lnTo>
                    <a:pt x="322" y="8156"/>
                  </a:lnTo>
                  <a:cubicBezTo>
                    <a:pt x="311" y="8156"/>
                    <a:pt x="311" y="8156"/>
                    <a:pt x="311" y="8144"/>
                  </a:cubicBezTo>
                  <a:lnTo>
                    <a:pt x="311" y="1750"/>
                  </a:lnTo>
                  <a:lnTo>
                    <a:pt x="9478" y="1750"/>
                  </a:lnTo>
                  <a:lnTo>
                    <a:pt x="9478" y="2465"/>
                  </a:lnTo>
                  <a:cubicBezTo>
                    <a:pt x="9478" y="2536"/>
                    <a:pt x="9538" y="2608"/>
                    <a:pt x="9609" y="2620"/>
                  </a:cubicBezTo>
                  <a:cubicBezTo>
                    <a:pt x="9620" y="2622"/>
                    <a:pt x="9631" y="2624"/>
                    <a:pt x="9642" y="2624"/>
                  </a:cubicBezTo>
                  <a:cubicBezTo>
                    <a:pt x="9723" y="2624"/>
                    <a:pt x="9788" y="2549"/>
                    <a:pt x="9788" y="2465"/>
                  </a:cubicBezTo>
                  <a:lnTo>
                    <a:pt x="9788" y="536"/>
                  </a:lnTo>
                  <a:cubicBezTo>
                    <a:pt x="9788" y="238"/>
                    <a:pt x="9550" y="0"/>
                    <a:pt x="9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2592588" y="3215175"/>
              <a:ext cx="136350" cy="7750"/>
            </a:xfrm>
            <a:custGeom>
              <a:rect b="b" l="l" r="r" t="t"/>
              <a:pathLst>
                <a:path extrusionOk="0" h="310" w="5454">
                  <a:moveTo>
                    <a:pt x="191" y="0"/>
                  </a:moveTo>
                  <a:cubicBezTo>
                    <a:pt x="107" y="0"/>
                    <a:pt x="36" y="60"/>
                    <a:pt x="24" y="131"/>
                  </a:cubicBezTo>
                  <a:cubicBezTo>
                    <a:pt x="0" y="215"/>
                    <a:pt x="84" y="310"/>
                    <a:pt x="191" y="310"/>
                  </a:cubicBezTo>
                  <a:lnTo>
                    <a:pt x="5287" y="310"/>
                  </a:lnTo>
                  <a:cubicBezTo>
                    <a:pt x="5370" y="310"/>
                    <a:pt x="5441" y="250"/>
                    <a:pt x="5453" y="179"/>
                  </a:cubicBezTo>
                  <a:cubicBezTo>
                    <a:pt x="5453" y="84"/>
                    <a:pt x="5382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2738138" y="3213975"/>
              <a:ext cx="7750" cy="9000"/>
            </a:xfrm>
            <a:custGeom>
              <a:rect b="b" l="l" r="r" t="t"/>
              <a:pathLst>
                <a:path extrusionOk="0" h="360" w="310">
                  <a:moveTo>
                    <a:pt x="131" y="1"/>
                  </a:moveTo>
                  <a:cubicBezTo>
                    <a:pt x="60" y="25"/>
                    <a:pt x="0" y="108"/>
                    <a:pt x="0" y="179"/>
                  </a:cubicBezTo>
                  <a:cubicBezTo>
                    <a:pt x="0" y="263"/>
                    <a:pt x="60" y="346"/>
                    <a:pt x="131" y="358"/>
                  </a:cubicBezTo>
                  <a:cubicBezTo>
                    <a:pt x="138" y="359"/>
                    <a:pt x="145" y="359"/>
                    <a:pt x="152" y="359"/>
                  </a:cubicBezTo>
                  <a:cubicBezTo>
                    <a:pt x="238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752413" y="3213975"/>
              <a:ext cx="7775" cy="9000"/>
            </a:xfrm>
            <a:custGeom>
              <a:rect b="b" l="l" r="r" t="t"/>
              <a:pathLst>
                <a:path extrusionOk="0" h="360" w="311">
                  <a:moveTo>
                    <a:pt x="132" y="1"/>
                  </a:moveTo>
                  <a:cubicBezTo>
                    <a:pt x="60" y="25"/>
                    <a:pt x="1" y="108"/>
                    <a:pt x="1" y="179"/>
                  </a:cubicBezTo>
                  <a:cubicBezTo>
                    <a:pt x="1" y="263"/>
                    <a:pt x="60" y="346"/>
                    <a:pt x="132" y="358"/>
                  </a:cubicBezTo>
                  <a:cubicBezTo>
                    <a:pt x="139" y="359"/>
                    <a:pt x="146" y="359"/>
                    <a:pt x="152" y="359"/>
                  </a:cubicBezTo>
                  <a:cubicBezTo>
                    <a:pt x="239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67013" y="3213975"/>
              <a:ext cx="7750" cy="9000"/>
            </a:xfrm>
            <a:custGeom>
              <a:rect b="b" l="l" r="r" t="t"/>
              <a:pathLst>
                <a:path extrusionOk="0" h="360" w="310">
                  <a:moveTo>
                    <a:pt x="131" y="1"/>
                  </a:moveTo>
                  <a:cubicBezTo>
                    <a:pt x="60" y="25"/>
                    <a:pt x="0" y="108"/>
                    <a:pt x="0" y="179"/>
                  </a:cubicBezTo>
                  <a:cubicBezTo>
                    <a:pt x="0" y="263"/>
                    <a:pt x="60" y="346"/>
                    <a:pt x="131" y="358"/>
                  </a:cubicBezTo>
                  <a:cubicBezTo>
                    <a:pt x="137" y="359"/>
                    <a:pt x="143" y="359"/>
                    <a:pt x="150" y="359"/>
                  </a:cubicBezTo>
                  <a:cubicBezTo>
                    <a:pt x="228" y="359"/>
                    <a:pt x="310" y="291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616088" y="3270425"/>
              <a:ext cx="217925" cy="181100"/>
            </a:xfrm>
            <a:custGeom>
              <a:rect b="b" l="l" r="r" t="t"/>
              <a:pathLst>
                <a:path extrusionOk="0" h="7244" w="8717">
                  <a:moveTo>
                    <a:pt x="4945" y="301"/>
                  </a:moveTo>
                  <a:cubicBezTo>
                    <a:pt x="5571" y="301"/>
                    <a:pt x="6073" y="812"/>
                    <a:pt x="6073" y="1434"/>
                  </a:cubicBezTo>
                  <a:cubicBezTo>
                    <a:pt x="6061" y="1565"/>
                    <a:pt x="6049" y="1672"/>
                    <a:pt x="6013" y="1791"/>
                  </a:cubicBezTo>
                  <a:cubicBezTo>
                    <a:pt x="5926" y="1786"/>
                    <a:pt x="5839" y="1784"/>
                    <a:pt x="5752" y="1784"/>
                  </a:cubicBezTo>
                  <a:cubicBezTo>
                    <a:pt x="5601" y="1784"/>
                    <a:pt x="5450" y="1792"/>
                    <a:pt x="5299" y="1815"/>
                  </a:cubicBezTo>
                  <a:cubicBezTo>
                    <a:pt x="5216" y="1838"/>
                    <a:pt x="5120" y="1898"/>
                    <a:pt x="5085" y="1969"/>
                  </a:cubicBezTo>
                  <a:cubicBezTo>
                    <a:pt x="5037" y="2041"/>
                    <a:pt x="5001" y="2148"/>
                    <a:pt x="5037" y="2231"/>
                  </a:cubicBezTo>
                  <a:lnTo>
                    <a:pt x="5109" y="2565"/>
                  </a:lnTo>
                  <a:cubicBezTo>
                    <a:pt x="5055" y="2571"/>
                    <a:pt x="4998" y="2574"/>
                    <a:pt x="4943" y="2574"/>
                  </a:cubicBezTo>
                  <a:cubicBezTo>
                    <a:pt x="4888" y="2574"/>
                    <a:pt x="4835" y="2571"/>
                    <a:pt x="4787" y="2565"/>
                  </a:cubicBezTo>
                  <a:lnTo>
                    <a:pt x="4870" y="2231"/>
                  </a:lnTo>
                  <a:lnTo>
                    <a:pt x="4870" y="2136"/>
                  </a:lnTo>
                  <a:cubicBezTo>
                    <a:pt x="4870" y="2077"/>
                    <a:pt x="4859" y="2017"/>
                    <a:pt x="4823" y="1969"/>
                  </a:cubicBezTo>
                  <a:cubicBezTo>
                    <a:pt x="4787" y="1898"/>
                    <a:pt x="4692" y="1838"/>
                    <a:pt x="4609" y="1815"/>
                  </a:cubicBezTo>
                  <a:cubicBezTo>
                    <a:pt x="4453" y="1791"/>
                    <a:pt x="4288" y="1773"/>
                    <a:pt x="4126" y="1773"/>
                  </a:cubicBezTo>
                  <a:cubicBezTo>
                    <a:pt x="4039" y="1773"/>
                    <a:pt x="3953" y="1778"/>
                    <a:pt x="3870" y="1791"/>
                  </a:cubicBezTo>
                  <a:cubicBezTo>
                    <a:pt x="3847" y="1684"/>
                    <a:pt x="3835" y="1577"/>
                    <a:pt x="3811" y="1457"/>
                  </a:cubicBezTo>
                  <a:cubicBezTo>
                    <a:pt x="3799" y="850"/>
                    <a:pt x="4287" y="326"/>
                    <a:pt x="4882" y="303"/>
                  </a:cubicBezTo>
                  <a:cubicBezTo>
                    <a:pt x="4904" y="301"/>
                    <a:pt x="4925" y="301"/>
                    <a:pt x="4945" y="301"/>
                  </a:cubicBezTo>
                  <a:close/>
                  <a:moveTo>
                    <a:pt x="5192" y="2874"/>
                  </a:moveTo>
                  <a:lnTo>
                    <a:pt x="5478" y="4041"/>
                  </a:lnTo>
                  <a:cubicBezTo>
                    <a:pt x="5299" y="4113"/>
                    <a:pt x="5120" y="4136"/>
                    <a:pt x="4942" y="4136"/>
                  </a:cubicBezTo>
                  <a:cubicBezTo>
                    <a:pt x="4763" y="4136"/>
                    <a:pt x="4585" y="4113"/>
                    <a:pt x="4406" y="4041"/>
                  </a:cubicBezTo>
                  <a:lnTo>
                    <a:pt x="4704" y="2874"/>
                  </a:lnTo>
                  <a:cubicBezTo>
                    <a:pt x="4775" y="2886"/>
                    <a:pt x="4859" y="2886"/>
                    <a:pt x="4942" y="2886"/>
                  </a:cubicBezTo>
                  <a:cubicBezTo>
                    <a:pt x="5037" y="2886"/>
                    <a:pt x="5109" y="2886"/>
                    <a:pt x="5192" y="2874"/>
                  </a:cubicBezTo>
                  <a:close/>
                  <a:moveTo>
                    <a:pt x="5561" y="4351"/>
                  </a:moveTo>
                  <a:lnTo>
                    <a:pt x="5752" y="5136"/>
                  </a:lnTo>
                  <a:cubicBezTo>
                    <a:pt x="5513" y="5303"/>
                    <a:pt x="5228" y="5387"/>
                    <a:pt x="4942" y="5387"/>
                  </a:cubicBezTo>
                  <a:cubicBezTo>
                    <a:pt x="4668" y="5387"/>
                    <a:pt x="4382" y="5303"/>
                    <a:pt x="4144" y="5136"/>
                  </a:cubicBezTo>
                  <a:lnTo>
                    <a:pt x="4335" y="4351"/>
                  </a:lnTo>
                  <a:cubicBezTo>
                    <a:pt x="4525" y="4422"/>
                    <a:pt x="4739" y="4458"/>
                    <a:pt x="4942" y="4458"/>
                  </a:cubicBezTo>
                  <a:cubicBezTo>
                    <a:pt x="5156" y="4458"/>
                    <a:pt x="5359" y="4422"/>
                    <a:pt x="5561" y="4351"/>
                  </a:cubicBezTo>
                  <a:close/>
                  <a:moveTo>
                    <a:pt x="5823" y="5470"/>
                  </a:moveTo>
                  <a:lnTo>
                    <a:pt x="5918" y="5827"/>
                  </a:lnTo>
                  <a:cubicBezTo>
                    <a:pt x="5632" y="6160"/>
                    <a:pt x="5287" y="6339"/>
                    <a:pt x="4930" y="6339"/>
                  </a:cubicBezTo>
                  <a:cubicBezTo>
                    <a:pt x="4573" y="6339"/>
                    <a:pt x="4228" y="6160"/>
                    <a:pt x="3954" y="5827"/>
                  </a:cubicBezTo>
                  <a:lnTo>
                    <a:pt x="4037" y="5470"/>
                  </a:lnTo>
                  <a:cubicBezTo>
                    <a:pt x="4311" y="5625"/>
                    <a:pt x="4620" y="5708"/>
                    <a:pt x="4930" y="5708"/>
                  </a:cubicBezTo>
                  <a:cubicBezTo>
                    <a:pt x="5240" y="5708"/>
                    <a:pt x="5537" y="5613"/>
                    <a:pt x="5823" y="5470"/>
                  </a:cubicBezTo>
                  <a:close/>
                  <a:moveTo>
                    <a:pt x="4097" y="2088"/>
                  </a:moveTo>
                  <a:cubicBezTo>
                    <a:pt x="4228" y="2088"/>
                    <a:pt x="4382" y="2100"/>
                    <a:pt x="4513" y="2112"/>
                  </a:cubicBezTo>
                  <a:cubicBezTo>
                    <a:pt x="4525" y="2112"/>
                    <a:pt x="4525" y="2112"/>
                    <a:pt x="4525" y="2136"/>
                  </a:cubicBezTo>
                  <a:lnTo>
                    <a:pt x="4525" y="2148"/>
                  </a:lnTo>
                  <a:lnTo>
                    <a:pt x="4037" y="4077"/>
                  </a:lnTo>
                  <a:lnTo>
                    <a:pt x="3358" y="6922"/>
                  </a:lnTo>
                  <a:cubicBezTo>
                    <a:pt x="3358" y="6922"/>
                    <a:pt x="3358" y="6934"/>
                    <a:pt x="3335" y="6934"/>
                  </a:cubicBezTo>
                  <a:lnTo>
                    <a:pt x="3323" y="6934"/>
                  </a:lnTo>
                  <a:cubicBezTo>
                    <a:pt x="2084" y="6541"/>
                    <a:pt x="1370" y="5232"/>
                    <a:pt x="1691" y="3982"/>
                  </a:cubicBezTo>
                  <a:cubicBezTo>
                    <a:pt x="1965" y="2862"/>
                    <a:pt x="2977" y="2088"/>
                    <a:pt x="4097" y="2088"/>
                  </a:cubicBezTo>
                  <a:close/>
                  <a:moveTo>
                    <a:pt x="7445" y="1"/>
                  </a:moveTo>
                  <a:cubicBezTo>
                    <a:pt x="7364" y="1"/>
                    <a:pt x="7299" y="77"/>
                    <a:pt x="7299" y="172"/>
                  </a:cubicBezTo>
                  <a:lnTo>
                    <a:pt x="7299" y="2231"/>
                  </a:lnTo>
                  <a:cubicBezTo>
                    <a:pt x="7002" y="2041"/>
                    <a:pt x="6668" y="1910"/>
                    <a:pt x="6335" y="1827"/>
                  </a:cubicBezTo>
                  <a:cubicBezTo>
                    <a:pt x="6359" y="1696"/>
                    <a:pt x="6394" y="1577"/>
                    <a:pt x="6394" y="1446"/>
                  </a:cubicBezTo>
                  <a:cubicBezTo>
                    <a:pt x="6394" y="672"/>
                    <a:pt x="5763" y="29"/>
                    <a:pt x="4990" y="5"/>
                  </a:cubicBezTo>
                  <a:cubicBezTo>
                    <a:pt x="4968" y="4"/>
                    <a:pt x="4947" y="4"/>
                    <a:pt x="4925" y="4"/>
                  </a:cubicBezTo>
                  <a:cubicBezTo>
                    <a:pt x="4133" y="4"/>
                    <a:pt x="3489" y="645"/>
                    <a:pt x="3489" y="1446"/>
                  </a:cubicBezTo>
                  <a:cubicBezTo>
                    <a:pt x="3489" y="1577"/>
                    <a:pt x="3501" y="1707"/>
                    <a:pt x="3549" y="1827"/>
                  </a:cubicBezTo>
                  <a:cubicBezTo>
                    <a:pt x="3204" y="1910"/>
                    <a:pt x="2894" y="2041"/>
                    <a:pt x="2596" y="2219"/>
                  </a:cubicBezTo>
                  <a:cubicBezTo>
                    <a:pt x="2001" y="2612"/>
                    <a:pt x="1572" y="3208"/>
                    <a:pt x="1406" y="3886"/>
                  </a:cubicBezTo>
                  <a:cubicBezTo>
                    <a:pt x="1299" y="4315"/>
                    <a:pt x="1287" y="4767"/>
                    <a:pt x="1394" y="5196"/>
                  </a:cubicBezTo>
                  <a:lnTo>
                    <a:pt x="179" y="5196"/>
                  </a:lnTo>
                  <a:cubicBezTo>
                    <a:pt x="108" y="5196"/>
                    <a:pt x="37" y="5256"/>
                    <a:pt x="25" y="5327"/>
                  </a:cubicBezTo>
                  <a:cubicBezTo>
                    <a:pt x="1" y="5422"/>
                    <a:pt x="84" y="5506"/>
                    <a:pt x="179" y="5506"/>
                  </a:cubicBezTo>
                  <a:lnTo>
                    <a:pt x="1489" y="5506"/>
                  </a:lnTo>
                  <a:cubicBezTo>
                    <a:pt x="1537" y="5637"/>
                    <a:pt x="1608" y="5791"/>
                    <a:pt x="1691" y="5922"/>
                  </a:cubicBezTo>
                  <a:cubicBezTo>
                    <a:pt x="2025" y="6553"/>
                    <a:pt x="2596" y="7006"/>
                    <a:pt x="3263" y="7232"/>
                  </a:cubicBezTo>
                  <a:cubicBezTo>
                    <a:pt x="3299" y="7244"/>
                    <a:pt x="3335" y="7244"/>
                    <a:pt x="3370" y="7244"/>
                  </a:cubicBezTo>
                  <a:cubicBezTo>
                    <a:pt x="3430" y="7244"/>
                    <a:pt x="3489" y="7232"/>
                    <a:pt x="3537" y="7208"/>
                  </a:cubicBezTo>
                  <a:cubicBezTo>
                    <a:pt x="3620" y="7161"/>
                    <a:pt x="3680" y="7089"/>
                    <a:pt x="3692" y="6994"/>
                  </a:cubicBezTo>
                  <a:lnTo>
                    <a:pt x="3906" y="6184"/>
                  </a:lnTo>
                  <a:cubicBezTo>
                    <a:pt x="4216" y="6482"/>
                    <a:pt x="4585" y="6637"/>
                    <a:pt x="4978" y="6637"/>
                  </a:cubicBezTo>
                  <a:cubicBezTo>
                    <a:pt x="5359" y="6637"/>
                    <a:pt x="5740" y="6482"/>
                    <a:pt x="6049" y="6184"/>
                  </a:cubicBezTo>
                  <a:lnTo>
                    <a:pt x="6252" y="6994"/>
                  </a:lnTo>
                  <a:cubicBezTo>
                    <a:pt x="6287" y="7089"/>
                    <a:pt x="6347" y="7161"/>
                    <a:pt x="6418" y="7208"/>
                  </a:cubicBezTo>
                  <a:cubicBezTo>
                    <a:pt x="6466" y="7232"/>
                    <a:pt x="6525" y="7244"/>
                    <a:pt x="6585" y="7244"/>
                  </a:cubicBezTo>
                  <a:cubicBezTo>
                    <a:pt x="6609" y="7244"/>
                    <a:pt x="6656" y="7244"/>
                    <a:pt x="6692" y="7232"/>
                  </a:cubicBezTo>
                  <a:cubicBezTo>
                    <a:pt x="6942" y="7149"/>
                    <a:pt x="7192" y="7030"/>
                    <a:pt x="7418" y="6863"/>
                  </a:cubicBezTo>
                  <a:cubicBezTo>
                    <a:pt x="7478" y="6815"/>
                    <a:pt x="7502" y="6732"/>
                    <a:pt x="7478" y="6649"/>
                  </a:cubicBezTo>
                  <a:cubicBezTo>
                    <a:pt x="7447" y="6594"/>
                    <a:pt x="7390" y="6570"/>
                    <a:pt x="7335" y="6570"/>
                  </a:cubicBezTo>
                  <a:cubicBezTo>
                    <a:pt x="7305" y="6570"/>
                    <a:pt x="7276" y="6577"/>
                    <a:pt x="7252" y="6589"/>
                  </a:cubicBezTo>
                  <a:cubicBezTo>
                    <a:pt x="7061" y="6732"/>
                    <a:pt x="6835" y="6851"/>
                    <a:pt x="6597" y="6922"/>
                  </a:cubicBezTo>
                  <a:lnTo>
                    <a:pt x="6585" y="6922"/>
                  </a:lnTo>
                  <a:lnTo>
                    <a:pt x="6573" y="6911"/>
                  </a:lnTo>
                  <a:lnTo>
                    <a:pt x="5382" y="2148"/>
                  </a:lnTo>
                  <a:lnTo>
                    <a:pt x="5382" y="2124"/>
                  </a:lnTo>
                  <a:lnTo>
                    <a:pt x="5394" y="2112"/>
                  </a:lnTo>
                  <a:cubicBezTo>
                    <a:pt x="5537" y="2087"/>
                    <a:pt x="5678" y="2075"/>
                    <a:pt x="5819" y="2075"/>
                  </a:cubicBezTo>
                  <a:cubicBezTo>
                    <a:pt x="6936" y="2075"/>
                    <a:pt x="7954" y="2847"/>
                    <a:pt x="8240" y="3958"/>
                  </a:cubicBezTo>
                  <a:cubicBezTo>
                    <a:pt x="8430" y="4744"/>
                    <a:pt x="8240" y="5577"/>
                    <a:pt x="7716" y="6196"/>
                  </a:cubicBezTo>
                  <a:cubicBezTo>
                    <a:pt x="7668" y="6256"/>
                    <a:pt x="7657" y="6339"/>
                    <a:pt x="7716" y="6399"/>
                  </a:cubicBezTo>
                  <a:cubicBezTo>
                    <a:pt x="7746" y="6434"/>
                    <a:pt x="7790" y="6452"/>
                    <a:pt x="7835" y="6452"/>
                  </a:cubicBezTo>
                  <a:cubicBezTo>
                    <a:pt x="7880" y="6452"/>
                    <a:pt x="7924" y="6434"/>
                    <a:pt x="7954" y="6399"/>
                  </a:cubicBezTo>
                  <a:cubicBezTo>
                    <a:pt x="8490" y="5732"/>
                    <a:pt x="8716" y="4779"/>
                    <a:pt x="8490" y="3898"/>
                  </a:cubicBezTo>
                  <a:cubicBezTo>
                    <a:pt x="8359" y="3339"/>
                    <a:pt x="8038" y="2850"/>
                    <a:pt x="7609" y="2469"/>
                  </a:cubicBezTo>
                  <a:lnTo>
                    <a:pt x="7609" y="172"/>
                  </a:lnTo>
                  <a:cubicBezTo>
                    <a:pt x="7609" y="88"/>
                    <a:pt x="7549" y="17"/>
                    <a:pt x="7478" y="5"/>
                  </a:cubicBezTo>
                  <a:cubicBezTo>
                    <a:pt x="7467" y="2"/>
                    <a:pt x="7456" y="1"/>
                    <a:pt x="7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2782188" y="3363400"/>
              <a:ext cx="35450" cy="35150"/>
            </a:xfrm>
            <a:custGeom>
              <a:rect b="b" l="l" r="r" t="t"/>
              <a:pathLst>
                <a:path extrusionOk="0" h="1406" w="1418">
                  <a:moveTo>
                    <a:pt x="703" y="322"/>
                  </a:moveTo>
                  <a:cubicBezTo>
                    <a:pt x="905" y="322"/>
                    <a:pt x="1084" y="501"/>
                    <a:pt x="1084" y="703"/>
                  </a:cubicBezTo>
                  <a:cubicBezTo>
                    <a:pt x="1084" y="929"/>
                    <a:pt x="917" y="1096"/>
                    <a:pt x="703" y="1096"/>
                  </a:cubicBezTo>
                  <a:cubicBezTo>
                    <a:pt x="489" y="1096"/>
                    <a:pt x="310" y="917"/>
                    <a:pt x="310" y="703"/>
                  </a:cubicBezTo>
                  <a:cubicBezTo>
                    <a:pt x="310" y="501"/>
                    <a:pt x="489" y="322"/>
                    <a:pt x="703" y="322"/>
                  </a:cubicBezTo>
                  <a:close/>
                  <a:moveTo>
                    <a:pt x="703" y="1"/>
                  </a:moveTo>
                  <a:cubicBezTo>
                    <a:pt x="310" y="1"/>
                    <a:pt x="0" y="322"/>
                    <a:pt x="0" y="703"/>
                  </a:cubicBezTo>
                  <a:cubicBezTo>
                    <a:pt x="0" y="1096"/>
                    <a:pt x="310" y="1406"/>
                    <a:pt x="703" y="1406"/>
                  </a:cubicBezTo>
                  <a:cubicBezTo>
                    <a:pt x="1084" y="1406"/>
                    <a:pt x="1394" y="1096"/>
                    <a:pt x="1394" y="703"/>
                  </a:cubicBezTo>
                  <a:cubicBezTo>
                    <a:pt x="1417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2661938" y="3363400"/>
              <a:ext cx="35450" cy="35150"/>
            </a:xfrm>
            <a:custGeom>
              <a:rect b="b" l="l" r="r" t="t"/>
              <a:pathLst>
                <a:path extrusionOk="0" h="1406" w="1418">
                  <a:moveTo>
                    <a:pt x="703" y="322"/>
                  </a:moveTo>
                  <a:cubicBezTo>
                    <a:pt x="905" y="322"/>
                    <a:pt x="1084" y="501"/>
                    <a:pt x="1084" y="703"/>
                  </a:cubicBezTo>
                  <a:cubicBezTo>
                    <a:pt x="1084" y="929"/>
                    <a:pt x="929" y="1096"/>
                    <a:pt x="703" y="1096"/>
                  </a:cubicBezTo>
                  <a:cubicBezTo>
                    <a:pt x="489" y="1096"/>
                    <a:pt x="310" y="917"/>
                    <a:pt x="310" y="703"/>
                  </a:cubicBezTo>
                  <a:cubicBezTo>
                    <a:pt x="310" y="501"/>
                    <a:pt x="489" y="322"/>
                    <a:pt x="703" y="322"/>
                  </a:cubicBezTo>
                  <a:close/>
                  <a:moveTo>
                    <a:pt x="703" y="1"/>
                  </a:moveTo>
                  <a:cubicBezTo>
                    <a:pt x="310" y="1"/>
                    <a:pt x="0" y="322"/>
                    <a:pt x="0" y="703"/>
                  </a:cubicBezTo>
                  <a:cubicBezTo>
                    <a:pt x="0" y="1096"/>
                    <a:pt x="310" y="1406"/>
                    <a:pt x="703" y="1406"/>
                  </a:cubicBezTo>
                  <a:cubicBezTo>
                    <a:pt x="1084" y="1406"/>
                    <a:pt x="1405" y="1096"/>
                    <a:pt x="1405" y="703"/>
                  </a:cubicBezTo>
                  <a:cubicBezTo>
                    <a:pt x="1417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710738" y="3257450"/>
              <a:ext cx="7775" cy="17600"/>
            </a:xfrm>
            <a:custGeom>
              <a:rect b="b" l="l" r="r" t="t"/>
              <a:pathLst>
                <a:path extrusionOk="0" h="704" w="311">
                  <a:moveTo>
                    <a:pt x="132" y="0"/>
                  </a:moveTo>
                  <a:cubicBezTo>
                    <a:pt x="61" y="12"/>
                    <a:pt x="1" y="95"/>
                    <a:pt x="1" y="167"/>
                  </a:cubicBezTo>
                  <a:lnTo>
                    <a:pt x="1" y="536"/>
                  </a:lnTo>
                  <a:cubicBezTo>
                    <a:pt x="1" y="607"/>
                    <a:pt x="61" y="691"/>
                    <a:pt x="132" y="703"/>
                  </a:cubicBezTo>
                  <a:cubicBezTo>
                    <a:pt x="139" y="703"/>
                    <a:pt x="146" y="704"/>
                    <a:pt x="153" y="704"/>
                  </a:cubicBezTo>
                  <a:cubicBezTo>
                    <a:pt x="239" y="704"/>
                    <a:pt x="311" y="635"/>
                    <a:pt x="311" y="536"/>
                  </a:cubicBezTo>
                  <a:lnTo>
                    <a:pt x="311" y="167"/>
                  </a:lnTo>
                  <a:cubicBezTo>
                    <a:pt x="311" y="71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2760463" y="3257450"/>
              <a:ext cx="7750" cy="17600"/>
            </a:xfrm>
            <a:custGeom>
              <a:rect b="b" l="l" r="r" t="t"/>
              <a:pathLst>
                <a:path extrusionOk="0" h="704" w="310">
                  <a:moveTo>
                    <a:pt x="131" y="0"/>
                  </a:moveTo>
                  <a:cubicBezTo>
                    <a:pt x="60" y="12"/>
                    <a:pt x="0" y="95"/>
                    <a:pt x="0" y="167"/>
                  </a:cubicBezTo>
                  <a:lnTo>
                    <a:pt x="0" y="536"/>
                  </a:lnTo>
                  <a:cubicBezTo>
                    <a:pt x="0" y="607"/>
                    <a:pt x="60" y="691"/>
                    <a:pt x="131" y="703"/>
                  </a:cubicBezTo>
                  <a:cubicBezTo>
                    <a:pt x="138" y="703"/>
                    <a:pt x="145" y="704"/>
                    <a:pt x="152" y="704"/>
                  </a:cubicBezTo>
                  <a:cubicBezTo>
                    <a:pt x="238" y="704"/>
                    <a:pt x="310" y="635"/>
                    <a:pt x="310" y="536"/>
                  </a:cubicBezTo>
                  <a:lnTo>
                    <a:pt x="310" y="167"/>
                  </a:lnTo>
                  <a:cubicBezTo>
                    <a:pt x="310" y="71"/>
                    <a:pt x="238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2585138" y="3275600"/>
              <a:ext cx="95875" cy="34250"/>
            </a:xfrm>
            <a:custGeom>
              <a:rect b="b" l="l" r="r" t="t"/>
              <a:pathLst>
                <a:path extrusionOk="0" h="1370" w="3835">
                  <a:moveTo>
                    <a:pt x="1941" y="322"/>
                  </a:moveTo>
                  <a:lnTo>
                    <a:pt x="2703" y="1072"/>
                  </a:lnTo>
                  <a:lnTo>
                    <a:pt x="1941" y="1072"/>
                  </a:lnTo>
                  <a:lnTo>
                    <a:pt x="1179" y="322"/>
                  </a:lnTo>
                  <a:close/>
                  <a:moveTo>
                    <a:pt x="3465" y="322"/>
                  </a:moveTo>
                  <a:cubicBezTo>
                    <a:pt x="3489" y="322"/>
                    <a:pt x="3525" y="346"/>
                    <a:pt x="3525" y="369"/>
                  </a:cubicBezTo>
                  <a:lnTo>
                    <a:pt x="3525" y="1012"/>
                  </a:lnTo>
                  <a:cubicBezTo>
                    <a:pt x="3525" y="1048"/>
                    <a:pt x="3489" y="1072"/>
                    <a:pt x="3465" y="1072"/>
                  </a:cubicBezTo>
                  <a:lnTo>
                    <a:pt x="3132" y="1072"/>
                  </a:lnTo>
                  <a:cubicBezTo>
                    <a:pt x="3132" y="1072"/>
                    <a:pt x="3132" y="1060"/>
                    <a:pt x="3120" y="1060"/>
                  </a:cubicBezTo>
                  <a:lnTo>
                    <a:pt x="2370" y="322"/>
                  </a:lnTo>
                  <a:close/>
                  <a:moveTo>
                    <a:pt x="763" y="334"/>
                  </a:moveTo>
                  <a:lnTo>
                    <a:pt x="1525" y="1096"/>
                  </a:lnTo>
                  <a:lnTo>
                    <a:pt x="382" y="1096"/>
                  </a:lnTo>
                  <a:lnTo>
                    <a:pt x="382" y="1072"/>
                  </a:lnTo>
                  <a:cubicBezTo>
                    <a:pt x="346" y="1072"/>
                    <a:pt x="322" y="1048"/>
                    <a:pt x="322" y="1012"/>
                  </a:cubicBezTo>
                  <a:lnTo>
                    <a:pt x="322" y="393"/>
                  </a:lnTo>
                  <a:cubicBezTo>
                    <a:pt x="322" y="357"/>
                    <a:pt x="346" y="334"/>
                    <a:pt x="382" y="334"/>
                  </a:cubicBezTo>
                  <a:close/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lnTo>
                    <a:pt x="1" y="1000"/>
                  </a:lnTo>
                  <a:cubicBezTo>
                    <a:pt x="1" y="1215"/>
                    <a:pt x="167" y="1370"/>
                    <a:pt x="382" y="1370"/>
                  </a:cubicBezTo>
                  <a:lnTo>
                    <a:pt x="3441" y="1370"/>
                  </a:lnTo>
                  <a:cubicBezTo>
                    <a:pt x="3656" y="1370"/>
                    <a:pt x="3822" y="1215"/>
                    <a:pt x="3822" y="1000"/>
                  </a:cubicBezTo>
                  <a:lnTo>
                    <a:pt x="3822" y="381"/>
                  </a:lnTo>
                  <a:cubicBezTo>
                    <a:pt x="3834" y="167"/>
                    <a:pt x="3656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2596738" y="3323225"/>
              <a:ext cx="7775" cy="9050"/>
            </a:xfrm>
            <a:custGeom>
              <a:rect b="b" l="l" r="r" t="t"/>
              <a:pathLst>
                <a:path extrusionOk="0" h="362" w="311">
                  <a:moveTo>
                    <a:pt x="132" y="0"/>
                  </a:moveTo>
                  <a:cubicBezTo>
                    <a:pt x="60" y="24"/>
                    <a:pt x="1" y="96"/>
                    <a:pt x="1" y="179"/>
                  </a:cubicBezTo>
                  <a:lnTo>
                    <a:pt x="1" y="203"/>
                  </a:lnTo>
                  <a:cubicBezTo>
                    <a:pt x="1" y="274"/>
                    <a:pt x="60" y="346"/>
                    <a:pt x="132" y="357"/>
                  </a:cubicBezTo>
                  <a:cubicBezTo>
                    <a:pt x="143" y="360"/>
                    <a:pt x="154" y="362"/>
                    <a:pt x="165" y="362"/>
                  </a:cubicBezTo>
                  <a:cubicBezTo>
                    <a:pt x="245" y="362"/>
                    <a:pt x="310" y="287"/>
                    <a:pt x="310" y="203"/>
                  </a:cubicBezTo>
                  <a:lnTo>
                    <a:pt x="310" y="167"/>
                  </a:lnTo>
                  <a:cubicBezTo>
                    <a:pt x="310" y="84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2608663" y="3323225"/>
              <a:ext cx="8050" cy="9050"/>
            </a:xfrm>
            <a:custGeom>
              <a:rect b="b" l="l" r="r" t="t"/>
              <a:pathLst>
                <a:path extrusionOk="0" h="362" w="322">
                  <a:moveTo>
                    <a:pt x="143" y="0"/>
                  </a:moveTo>
                  <a:cubicBezTo>
                    <a:pt x="60" y="24"/>
                    <a:pt x="0" y="96"/>
                    <a:pt x="0" y="179"/>
                  </a:cubicBezTo>
                  <a:lnTo>
                    <a:pt x="0" y="203"/>
                  </a:lnTo>
                  <a:cubicBezTo>
                    <a:pt x="0" y="274"/>
                    <a:pt x="60" y="346"/>
                    <a:pt x="143" y="357"/>
                  </a:cubicBezTo>
                  <a:cubicBezTo>
                    <a:pt x="153" y="360"/>
                    <a:pt x="163" y="362"/>
                    <a:pt x="173" y="362"/>
                  </a:cubicBezTo>
                  <a:cubicBezTo>
                    <a:pt x="247" y="362"/>
                    <a:pt x="322" y="287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2593188" y="3339300"/>
              <a:ext cx="27100" cy="7750"/>
            </a:xfrm>
            <a:custGeom>
              <a:rect b="b" l="l" r="r" t="t"/>
              <a:pathLst>
                <a:path extrusionOk="0" h="310" w="1084">
                  <a:moveTo>
                    <a:pt x="179" y="0"/>
                  </a:moveTo>
                  <a:cubicBezTo>
                    <a:pt x="107" y="0"/>
                    <a:pt x="24" y="60"/>
                    <a:pt x="12" y="131"/>
                  </a:cubicBezTo>
                  <a:cubicBezTo>
                    <a:pt x="0" y="226"/>
                    <a:pt x="71" y="310"/>
                    <a:pt x="179" y="310"/>
                  </a:cubicBezTo>
                  <a:lnTo>
                    <a:pt x="917" y="310"/>
                  </a:lnTo>
                  <a:cubicBezTo>
                    <a:pt x="1000" y="310"/>
                    <a:pt x="1072" y="250"/>
                    <a:pt x="1083" y="179"/>
                  </a:cubicBezTo>
                  <a:cubicBezTo>
                    <a:pt x="1083" y="72"/>
                    <a:pt x="1012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2593188" y="3350900"/>
              <a:ext cx="50625" cy="7775"/>
            </a:xfrm>
            <a:custGeom>
              <a:rect b="b" l="l" r="r" t="t"/>
              <a:pathLst>
                <a:path extrusionOk="0" h="311" w="2025">
                  <a:moveTo>
                    <a:pt x="179" y="1"/>
                  </a:moveTo>
                  <a:cubicBezTo>
                    <a:pt x="107" y="1"/>
                    <a:pt x="24" y="60"/>
                    <a:pt x="12" y="132"/>
                  </a:cubicBezTo>
                  <a:cubicBezTo>
                    <a:pt x="0" y="227"/>
                    <a:pt x="71" y="310"/>
                    <a:pt x="179" y="310"/>
                  </a:cubicBezTo>
                  <a:lnTo>
                    <a:pt x="1857" y="310"/>
                  </a:lnTo>
                  <a:cubicBezTo>
                    <a:pt x="1929" y="310"/>
                    <a:pt x="2012" y="251"/>
                    <a:pt x="2024" y="179"/>
                  </a:cubicBezTo>
                  <a:cubicBezTo>
                    <a:pt x="2024" y="72"/>
                    <a:pt x="1953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2593188" y="3362800"/>
              <a:ext cx="50625" cy="7775"/>
            </a:xfrm>
            <a:custGeom>
              <a:rect b="b" l="l" r="r" t="t"/>
              <a:pathLst>
                <a:path extrusionOk="0" h="311" w="2025">
                  <a:moveTo>
                    <a:pt x="179" y="1"/>
                  </a:moveTo>
                  <a:cubicBezTo>
                    <a:pt x="107" y="1"/>
                    <a:pt x="24" y="60"/>
                    <a:pt x="12" y="132"/>
                  </a:cubicBezTo>
                  <a:cubicBezTo>
                    <a:pt x="0" y="227"/>
                    <a:pt x="71" y="310"/>
                    <a:pt x="179" y="310"/>
                  </a:cubicBezTo>
                  <a:lnTo>
                    <a:pt x="1857" y="310"/>
                  </a:lnTo>
                  <a:cubicBezTo>
                    <a:pt x="1929" y="310"/>
                    <a:pt x="2012" y="251"/>
                    <a:pt x="2024" y="179"/>
                  </a:cubicBezTo>
                  <a:cubicBezTo>
                    <a:pt x="2024" y="84"/>
                    <a:pt x="1953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6" name="Google Shape;1356;p9"/>
          <p:cNvGrpSpPr/>
          <p:nvPr/>
        </p:nvGrpSpPr>
        <p:grpSpPr>
          <a:xfrm>
            <a:off x="5326581" y="3520840"/>
            <a:ext cx="397295" cy="341357"/>
            <a:chOff x="3626638" y="3196425"/>
            <a:chExt cx="270600" cy="232500"/>
          </a:xfrm>
        </p:grpSpPr>
        <p:sp>
          <p:nvSpPr>
            <p:cNvPr id="1357" name="Google Shape;1357;p9"/>
            <p:cNvSpPr/>
            <p:nvPr/>
          </p:nvSpPr>
          <p:spPr>
            <a:xfrm>
              <a:off x="3626638" y="3196425"/>
              <a:ext cx="270300" cy="232200"/>
            </a:xfrm>
            <a:custGeom>
              <a:rect b="b" l="l" r="r" t="t"/>
              <a:pathLst>
                <a:path extrusionOk="0" h="9288" w="10812">
                  <a:moveTo>
                    <a:pt x="2727" y="3441"/>
                  </a:moveTo>
                  <a:lnTo>
                    <a:pt x="3013" y="4584"/>
                  </a:lnTo>
                  <a:lnTo>
                    <a:pt x="2727" y="5275"/>
                  </a:lnTo>
                  <a:cubicBezTo>
                    <a:pt x="2715" y="5299"/>
                    <a:pt x="2703" y="5334"/>
                    <a:pt x="2703" y="5358"/>
                  </a:cubicBezTo>
                  <a:lnTo>
                    <a:pt x="2703" y="8989"/>
                  </a:lnTo>
                  <a:lnTo>
                    <a:pt x="2382" y="8989"/>
                  </a:lnTo>
                  <a:lnTo>
                    <a:pt x="2382" y="5358"/>
                  </a:lnTo>
                  <a:cubicBezTo>
                    <a:pt x="2382" y="5346"/>
                    <a:pt x="2382" y="5310"/>
                    <a:pt x="2370" y="5299"/>
                  </a:cubicBezTo>
                  <a:lnTo>
                    <a:pt x="2072" y="4596"/>
                  </a:lnTo>
                  <a:lnTo>
                    <a:pt x="2346" y="3441"/>
                  </a:lnTo>
                  <a:close/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9120"/>
                  </a:lnTo>
                  <a:cubicBezTo>
                    <a:pt x="1" y="9216"/>
                    <a:pt x="84" y="9287"/>
                    <a:pt x="167" y="9287"/>
                  </a:cubicBezTo>
                  <a:lnTo>
                    <a:pt x="3751" y="9287"/>
                  </a:lnTo>
                  <a:cubicBezTo>
                    <a:pt x="3775" y="9287"/>
                    <a:pt x="3799" y="9275"/>
                    <a:pt x="3811" y="9263"/>
                  </a:cubicBezTo>
                  <a:cubicBezTo>
                    <a:pt x="3930" y="9120"/>
                    <a:pt x="3846" y="8966"/>
                    <a:pt x="3715" y="8966"/>
                  </a:cubicBezTo>
                  <a:lnTo>
                    <a:pt x="2965" y="8966"/>
                  </a:lnTo>
                  <a:lnTo>
                    <a:pt x="2965" y="5370"/>
                  </a:lnTo>
                  <a:lnTo>
                    <a:pt x="3275" y="4644"/>
                  </a:lnTo>
                  <a:cubicBezTo>
                    <a:pt x="3299" y="4620"/>
                    <a:pt x="3299" y="4584"/>
                    <a:pt x="3299" y="4537"/>
                  </a:cubicBezTo>
                  <a:lnTo>
                    <a:pt x="2977" y="3215"/>
                  </a:lnTo>
                  <a:cubicBezTo>
                    <a:pt x="2965" y="3144"/>
                    <a:pt x="2906" y="3096"/>
                    <a:pt x="2834" y="3096"/>
                  </a:cubicBezTo>
                  <a:lnTo>
                    <a:pt x="2191" y="3096"/>
                  </a:lnTo>
                  <a:cubicBezTo>
                    <a:pt x="2120" y="3096"/>
                    <a:pt x="2060" y="3144"/>
                    <a:pt x="2048" y="3215"/>
                  </a:cubicBezTo>
                  <a:lnTo>
                    <a:pt x="1727" y="4537"/>
                  </a:lnTo>
                  <a:cubicBezTo>
                    <a:pt x="1715" y="4572"/>
                    <a:pt x="1727" y="4596"/>
                    <a:pt x="1751" y="4644"/>
                  </a:cubicBezTo>
                  <a:lnTo>
                    <a:pt x="2048" y="5370"/>
                  </a:lnTo>
                  <a:lnTo>
                    <a:pt x="2048" y="8978"/>
                  </a:lnTo>
                  <a:lnTo>
                    <a:pt x="382" y="8978"/>
                  </a:lnTo>
                  <a:cubicBezTo>
                    <a:pt x="358" y="8978"/>
                    <a:pt x="346" y="8966"/>
                    <a:pt x="346" y="8942"/>
                  </a:cubicBezTo>
                  <a:lnTo>
                    <a:pt x="346" y="1893"/>
                  </a:lnTo>
                  <a:lnTo>
                    <a:pt x="10478" y="1893"/>
                  </a:lnTo>
                  <a:lnTo>
                    <a:pt x="10478" y="2632"/>
                  </a:lnTo>
                  <a:cubicBezTo>
                    <a:pt x="10478" y="2655"/>
                    <a:pt x="10478" y="2667"/>
                    <a:pt x="10502" y="2667"/>
                  </a:cubicBezTo>
                  <a:cubicBezTo>
                    <a:pt x="10548" y="2713"/>
                    <a:pt x="10598" y="2733"/>
                    <a:pt x="10644" y="2733"/>
                  </a:cubicBezTo>
                  <a:cubicBezTo>
                    <a:pt x="10729" y="2733"/>
                    <a:pt x="10799" y="2665"/>
                    <a:pt x="10799" y="2572"/>
                  </a:cubicBezTo>
                  <a:lnTo>
                    <a:pt x="10799" y="179"/>
                  </a:lnTo>
                  <a:cubicBezTo>
                    <a:pt x="10811" y="96"/>
                    <a:pt x="10740" y="12"/>
                    <a:pt x="10633" y="12"/>
                  </a:cubicBezTo>
                  <a:lnTo>
                    <a:pt x="3430" y="12"/>
                  </a:lnTo>
                  <a:cubicBezTo>
                    <a:pt x="3418" y="12"/>
                    <a:pt x="3394" y="12"/>
                    <a:pt x="3394" y="36"/>
                  </a:cubicBezTo>
                  <a:cubicBezTo>
                    <a:pt x="3263" y="167"/>
                    <a:pt x="3358" y="334"/>
                    <a:pt x="3489" y="334"/>
                  </a:cubicBezTo>
                  <a:lnTo>
                    <a:pt x="10216" y="334"/>
                  </a:lnTo>
                  <a:cubicBezTo>
                    <a:pt x="10359" y="334"/>
                    <a:pt x="10466" y="453"/>
                    <a:pt x="10466" y="584"/>
                  </a:cubicBezTo>
                  <a:lnTo>
                    <a:pt x="10466" y="1584"/>
                  </a:lnTo>
                  <a:lnTo>
                    <a:pt x="334" y="1584"/>
                  </a:lnTo>
                  <a:lnTo>
                    <a:pt x="334" y="393"/>
                  </a:lnTo>
                  <a:cubicBezTo>
                    <a:pt x="334" y="346"/>
                    <a:pt x="358" y="310"/>
                    <a:pt x="405" y="310"/>
                  </a:cubicBezTo>
                  <a:lnTo>
                    <a:pt x="2882" y="310"/>
                  </a:lnTo>
                  <a:cubicBezTo>
                    <a:pt x="2894" y="310"/>
                    <a:pt x="2906" y="310"/>
                    <a:pt x="2906" y="298"/>
                  </a:cubicBezTo>
                  <a:cubicBezTo>
                    <a:pt x="3037" y="167"/>
                    <a:pt x="2953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3732913" y="3273475"/>
              <a:ext cx="164325" cy="155450"/>
            </a:xfrm>
            <a:custGeom>
              <a:rect b="b" l="l" r="r" t="t"/>
              <a:pathLst>
                <a:path extrusionOk="0" h="6218" w="6573">
                  <a:moveTo>
                    <a:pt x="3441" y="1312"/>
                  </a:moveTo>
                  <a:cubicBezTo>
                    <a:pt x="4036" y="1669"/>
                    <a:pt x="4393" y="2288"/>
                    <a:pt x="4393" y="2990"/>
                  </a:cubicBezTo>
                  <a:cubicBezTo>
                    <a:pt x="4393" y="3800"/>
                    <a:pt x="3905" y="4514"/>
                    <a:pt x="3143" y="4824"/>
                  </a:cubicBezTo>
                  <a:cubicBezTo>
                    <a:pt x="3060" y="4836"/>
                    <a:pt x="3012" y="4895"/>
                    <a:pt x="3012" y="4955"/>
                  </a:cubicBezTo>
                  <a:lnTo>
                    <a:pt x="3012" y="5907"/>
                  </a:lnTo>
                  <a:lnTo>
                    <a:pt x="2536" y="5907"/>
                  </a:lnTo>
                  <a:lnTo>
                    <a:pt x="2536" y="4360"/>
                  </a:lnTo>
                  <a:cubicBezTo>
                    <a:pt x="2536" y="4288"/>
                    <a:pt x="2477" y="4217"/>
                    <a:pt x="2405" y="4193"/>
                  </a:cubicBezTo>
                  <a:cubicBezTo>
                    <a:pt x="2399" y="4192"/>
                    <a:pt x="2393" y="4192"/>
                    <a:pt x="2387" y="4192"/>
                  </a:cubicBezTo>
                  <a:cubicBezTo>
                    <a:pt x="2308" y="4192"/>
                    <a:pt x="2227" y="4260"/>
                    <a:pt x="2227" y="4360"/>
                  </a:cubicBezTo>
                  <a:lnTo>
                    <a:pt x="2227" y="5919"/>
                  </a:lnTo>
                  <a:lnTo>
                    <a:pt x="1750" y="5919"/>
                  </a:lnTo>
                  <a:lnTo>
                    <a:pt x="1750" y="4967"/>
                  </a:lnTo>
                  <a:cubicBezTo>
                    <a:pt x="1750" y="4907"/>
                    <a:pt x="1703" y="4848"/>
                    <a:pt x="1643" y="4824"/>
                  </a:cubicBezTo>
                  <a:cubicBezTo>
                    <a:pt x="881" y="4526"/>
                    <a:pt x="393" y="3800"/>
                    <a:pt x="393" y="2990"/>
                  </a:cubicBezTo>
                  <a:cubicBezTo>
                    <a:pt x="393" y="2312"/>
                    <a:pt x="750" y="1681"/>
                    <a:pt x="1345" y="1312"/>
                  </a:cubicBezTo>
                  <a:lnTo>
                    <a:pt x="1345" y="2681"/>
                  </a:lnTo>
                  <a:cubicBezTo>
                    <a:pt x="1345" y="2764"/>
                    <a:pt x="1417" y="2848"/>
                    <a:pt x="1512" y="2848"/>
                  </a:cubicBezTo>
                  <a:lnTo>
                    <a:pt x="3286" y="2848"/>
                  </a:lnTo>
                  <a:cubicBezTo>
                    <a:pt x="3370" y="2848"/>
                    <a:pt x="3441" y="2764"/>
                    <a:pt x="3441" y="2681"/>
                  </a:cubicBezTo>
                  <a:lnTo>
                    <a:pt x="3441" y="1312"/>
                  </a:lnTo>
                  <a:close/>
                  <a:moveTo>
                    <a:pt x="6400" y="1"/>
                  </a:moveTo>
                  <a:cubicBezTo>
                    <a:pt x="6394" y="1"/>
                    <a:pt x="6388" y="1"/>
                    <a:pt x="6382" y="2"/>
                  </a:cubicBezTo>
                  <a:cubicBezTo>
                    <a:pt x="6310" y="14"/>
                    <a:pt x="6251" y="73"/>
                    <a:pt x="6251" y="169"/>
                  </a:cubicBezTo>
                  <a:lnTo>
                    <a:pt x="6251" y="5884"/>
                  </a:lnTo>
                  <a:cubicBezTo>
                    <a:pt x="6251" y="5896"/>
                    <a:pt x="6227" y="5907"/>
                    <a:pt x="6215" y="5907"/>
                  </a:cubicBezTo>
                  <a:lnTo>
                    <a:pt x="3346" y="5907"/>
                  </a:lnTo>
                  <a:lnTo>
                    <a:pt x="3346" y="5062"/>
                  </a:lnTo>
                  <a:cubicBezTo>
                    <a:pt x="4132" y="4693"/>
                    <a:pt x="4643" y="3883"/>
                    <a:pt x="4643" y="2979"/>
                  </a:cubicBezTo>
                  <a:cubicBezTo>
                    <a:pt x="4643" y="2574"/>
                    <a:pt x="4536" y="2193"/>
                    <a:pt x="4346" y="1836"/>
                  </a:cubicBezTo>
                  <a:cubicBezTo>
                    <a:pt x="4143" y="1502"/>
                    <a:pt x="3881" y="1216"/>
                    <a:pt x="3572" y="1014"/>
                  </a:cubicBezTo>
                  <a:cubicBezTo>
                    <a:pt x="3525" y="986"/>
                    <a:pt x="3470" y="971"/>
                    <a:pt x="3415" y="971"/>
                  </a:cubicBezTo>
                  <a:cubicBezTo>
                    <a:pt x="3330" y="971"/>
                    <a:pt x="3244" y="1006"/>
                    <a:pt x="3179" y="1085"/>
                  </a:cubicBezTo>
                  <a:cubicBezTo>
                    <a:pt x="3131" y="1145"/>
                    <a:pt x="3119" y="1204"/>
                    <a:pt x="3119" y="1276"/>
                  </a:cubicBezTo>
                  <a:lnTo>
                    <a:pt x="3119" y="2514"/>
                  </a:lnTo>
                  <a:lnTo>
                    <a:pt x="1679" y="2514"/>
                  </a:lnTo>
                  <a:lnTo>
                    <a:pt x="1679" y="1276"/>
                  </a:lnTo>
                  <a:cubicBezTo>
                    <a:pt x="1679" y="1204"/>
                    <a:pt x="1667" y="1145"/>
                    <a:pt x="1619" y="1085"/>
                  </a:cubicBezTo>
                  <a:cubicBezTo>
                    <a:pt x="1552" y="1011"/>
                    <a:pt x="1462" y="974"/>
                    <a:pt x="1375" y="974"/>
                  </a:cubicBezTo>
                  <a:cubicBezTo>
                    <a:pt x="1322" y="974"/>
                    <a:pt x="1271" y="987"/>
                    <a:pt x="1226" y="1014"/>
                  </a:cubicBezTo>
                  <a:cubicBezTo>
                    <a:pt x="905" y="1204"/>
                    <a:pt x="631" y="1490"/>
                    <a:pt x="452" y="1836"/>
                  </a:cubicBezTo>
                  <a:cubicBezTo>
                    <a:pt x="262" y="2169"/>
                    <a:pt x="155" y="2574"/>
                    <a:pt x="155" y="2979"/>
                  </a:cubicBezTo>
                  <a:cubicBezTo>
                    <a:pt x="155" y="3871"/>
                    <a:pt x="667" y="4669"/>
                    <a:pt x="1453" y="5062"/>
                  </a:cubicBezTo>
                  <a:lnTo>
                    <a:pt x="1453" y="5907"/>
                  </a:lnTo>
                  <a:lnTo>
                    <a:pt x="179" y="5907"/>
                  </a:lnTo>
                  <a:cubicBezTo>
                    <a:pt x="95" y="5907"/>
                    <a:pt x="24" y="5967"/>
                    <a:pt x="12" y="6038"/>
                  </a:cubicBezTo>
                  <a:cubicBezTo>
                    <a:pt x="0" y="6134"/>
                    <a:pt x="71" y="6217"/>
                    <a:pt x="179" y="6217"/>
                  </a:cubicBezTo>
                  <a:lnTo>
                    <a:pt x="6227" y="6217"/>
                  </a:lnTo>
                  <a:cubicBezTo>
                    <a:pt x="6429" y="6217"/>
                    <a:pt x="6572" y="6074"/>
                    <a:pt x="6572" y="5884"/>
                  </a:cubicBezTo>
                  <a:lnTo>
                    <a:pt x="6572" y="169"/>
                  </a:lnTo>
                  <a:cubicBezTo>
                    <a:pt x="6561" y="69"/>
                    <a:pt x="6479" y="1"/>
                    <a:pt x="6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3662363" y="3217250"/>
              <a:ext cx="148850" cy="7775"/>
            </a:xfrm>
            <a:custGeom>
              <a:rect b="b" l="l" r="r" t="t"/>
              <a:pathLst>
                <a:path extrusionOk="0" h="311" w="5954">
                  <a:moveTo>
                    <a:pt x="179" y="1"/>
                  </a:moveTo>
                  <a:cubicBezTo>
                    <a:pt x="107" y="1"/>
                    <a:pt x="36" y="60"/>
                    <a:pt x="24" y="132"/>
                  </a:cubicBezTo>
                  <a:cubicBezTo>
                    <a:pt x="0" y="227"/>
                    <a:pt x="84" y="310"/>
                    <a:pt x="179" y="310"/>
                  </a:cubicBezTo>
                  <a:lnTo>
                    <a:pt x="5799" y="310"/>
                  </a:lnTo>
                  <a:cubicBezTo>
                    <a:pt x="5870" y="310"/>
                    <a:pt x="5941" y="251"/>
                    <a:pt x="5953" y="179"/>
                  </a:cubicBezTo>
                  <a:cubicBezTo>
                    <a:pt x="5953" y="96"/>
                    <a:pt x="5882" y="1"/>
                    <a:pt x="5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3822188" y="3215775"/>
              <a:ext cx="7775" cy="8975"/>
            </a:xfrm>
            <a:custGeom>
              <a:rect b="b" l="l" r="r" t="t"/>
              <a:pathLst>
                <a:path extrusionOk="0" h="359" w="311">
                  <a:moveTo>
                    <a:pt x="132" y="0"/>
                  </a:moveTo>
                  <a:cubicBezTo>
                    <a:pt x="60" y="36"/>
                    <a:pt x="1" y="107"/>
                    <a:pt x="1" y="179"/>
                  </a:cubicBezTo>
                  <a:lnTo>
                    <a:pt x="1" y="191"/>
                  </a:lnTo>
                  <a:cubicBezTo>
                    <a:pt x="1" y="274"/>
                    <a:pt x="60" y="345"/>
                    <a:pt x="132" y="357"/>
                  </a:cubicBezTo>
                  <a:cubicBezTo>
                    <a:pt x="138" y="358"/>
                    <a:pt x="144" y="359"/>
                    <a:pt x="150" y="359"/>
                  </a:cubicBezTo>
                  <a:cubicBezTo>
                    <a:pt x="229" y="359"/>
                    <a:pt x="310" y="290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3837688" y="3215775"/>
              <a:ext cx="7750" cy="8975"/>
            </a:xfrm>
            <a:custGeom>
              <a:rect b="b" l="l" r="r" t="t"/>
              <a:pathLst>
                <a:path extrusionOk="0" h="359" w="310">
                  <a:moveTo>
                    <a:pt x="131" y="0"/>
                  </a:moveTo>
                  <a:cubicBezTo>
                    <a:pt x="60" y="36"/>
                    <a:pt x="0" y="107"/>
                    <a:pt x="0" y="179"/>
                  </a:cubicBezTo>
                  <a:lnTo>
                    <a:pt x="0" y="191"/>
                  </a:lnTo>
                  <a:cubicBezTo>
                    <a:pt x="0" y="274"/>
                    <a:pt x="60" y="345"/>
                    <a:pt x="131" y="357"/>
                  </a:cubicBezTo>
                  <a:cubicBezTo>
                    <a:pt x="138" y="358"/>
                    <a:pt x="145" y="359"/>
                    <a:pt x="152" y="359"/>
                  </a:cubicBezTo>
                  <a:cubicBezTo>
                    <a:pt x="238" y="359"/>
                    <a:pt x="310" y="290"/>
                    <a:pt x="310" y="191"/>
                  </a:cubicBezTo>
                  <a:lnTo>
                    <a:pt x="310" y="167"/>
                  </a:lnTo>
                  <a:cubicBezTo>
                    <a:pt x="310" y="72"/>
                    <a:pt x="238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3853738" y="3215775"/>
              <a:ext cx="7775" cy="8975"/>
            </a:xfrm>
            <a:custGeom>
              <a:rect b="b" l="l" r="r" t="t"/>
              <a:pathLst>
                <a:path extrusionOk="0" h="359" w="311">
                  <a:moveTo>
                    <a:pt x="132" y="0"/>
                  </a:moveTo>
                  <a:cubicBezTo>
                    <a:pt x="61" y="36"/>
                    <a:pt x="1" y="107"/>
                    <a:pt x="1" y="179"/>
                  </a:cubicBezTo>
                  <a:lnTo>
                    <a:pt x="1" y="191"/>
                  </a:lnTo>
                  <a:cubicBezTo>
                    <a:pt x="1" y="274"/>
                    <a:pt x="61" y="345"/>
                    <a:pt x="132" y="357"/>
                  </a:cubicBezTo>
                  <a:cubicBezTo>
                    <a:pt x="139" y="358"/>
                    <a:pt x="146" y="359"/>
                    <a:pt x="153" y="359"/>
                  </a:cubicBezTo>
                  <a:cubicBezTo>
                    <a:pt x="239" y="359"/>
                    <a:pt x="311" y="290"/>
                    <a:pt x="311" y="191"/>
                  </a:cubicBezTo>
                  <a:lnTo>
                    <a:pt x="311" y="167"/>
                  </a:lnTo>
                  <a:cubicBezTo>
                    <a:pt x="311" y="72"/>
                    <a:pt x="23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3718913" y="3279375"/>
              <a:ext cx="21750" cy="21275"/>
            </a:xfrm>
            <a:custGeom>
              <a:rect b="b" l="l" r="r" t="t"/>
              <a:pathLst>
                <a:path extrusionOk="0" h="851" w="870">
                  <a:moveTo>
                    <a:pt x="435" y="0"/>
                  </a:moveTo>
                  <a:cubicBezTo>
                    <a:pt x="361" y="0"/>
                    <a:pt x="286" y="76"/>
                    <a:pt x="286" y="171"/>
                  </a:cubicBezTo>
                  <a:lnTo>
                    <a:pt x="286" y="266"/>
                  </a:lnTo>
                  <a:lnTo>
                    <a:pt x="179" y="266"/>
                  </a:lnTo>
                  <a:cubicBezTo>
                    <a:pt x="108" y="266"/>
                    <a:pt x="36" y="326"/>
                    <a:pt x="12" y="409"/>
                  </a:cubicBezTo>
                  <a:cubicBezTo>
                    <a:pt x="0" y="492"/>
                    <a:pt x="72" y="587"/>
                    <a:pt x="179" y="587"/>
                  </a:cubicBezTo>
                  <a:lnTo>
                    <a:pt x="286" y="587"/>
                  </a:lnTo>
                  <a:lnTo>
                    <a:pt x="286" y="683"/>
                  </a:lnTo>
                  <a:cubicBezTo>
                    <a:pt x="286" y="766"/>
                    <a:pt x="346" y="838"/>
                    <a:pt x="417" y="849"/>
                  </a:cubicBezTo>
                  <a:cubicBezTo>
                    <a:pt x="424" y="850"/>
                    <a:pt x="431" y="851"/>
                    <a:pt x="438" y="851"/>
                  </a:cubicBezTo>
                  <a:cubicBezTo>
                    <a:pt x="524" y="851"/>
                    <a:pt x="596" y="782"/>
                    <a:pt x="596" y="683"/>
                  </a:cubicBezTo>
                  <a:lnTo>
                    <a:pt x="596" y="587"/>
                  </a:lnTo>
                  <a:lnTo>
                    <a:pt x="703" y="587"/>
                  </a:lnTo>
                  <a:cubicBezTo>
                    <a:pt x="798" y="587"/>
                    <a:pt x="870" y="504"/>
                    <a:pt x="870" y="409"/>
                  </a:cubicBezTo>
                  <a:cubicBezTo>
                    <a:pt x="858" y="326"/>
                    <a:pt x="774" y="266"/>
                    <a:pt x="703" y="266"/>
                  </a:cubicBezTo>
                  <a:lnTo>
                    <a:pt x="596" y="266"/>
                  </a:lnTo>
                  <a:lnTo>
                    <a:pt x="596" y="171"/>
                  </a:lnTo>
                  <a:cubicBezTo>
                    <a:pt x="596" y="87"/>
                    <a:pt x="536" y="16"/>
                    <a:pt x="465" y="4"/>
                  </a:cubicBezTo>
                  <a:cubicBezTo>
                    <a:pt x="455" y="1"/>
                    <a:pt x="445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3833513" y="3279375"/>
              <a:ext cx="21750" cy="21275"/>
            </a:xfrm>
            <a:custGeom>
              <a:rect b="b" l="l" r="r" t="t"/>
              <a:pathLst>
                <a:path extrusionOk="0" h="851" w="870">
                  <a:moveTo>
                    <a:pt x="435" y="0"/>
                  </a:moveTo>
                  <a:cubicBezTo>
                    <a:pt x="360" y="0"/>
                    <a:pt x="286" y="76"/>
                    <a:pt x="286" y="171"/>
                  </a:cubicBezTo>
                  <a:lnTo>
                    <a:pt x="286" y="266"/>
                  </a:lnTo>
                  <a:lnTo>
                    <a:pt x="179" y="266"/>
                  </a:lnTo>
                  <a:cubicBezTo>
                    <a:pt x="108" y="266"/>
                    <a:pt x="36" y="326"/>
                    <a:pt x="12" y="409"/>
                  </a:cubicBezTo>
                  <a:cubicBezTo>
                    <a:pt x="0" y="492"/>
                    <a:pt x="72" y="587"/>
                    <a:pt x="179" y="587"/>
                  </a:cubicBezTo>
                  <a:lnTo>
                    <a:pt x="286" y="587"/>
                  </a:lnTo>
                  <a:lnTo>
                    <a:pt x="286" y="683"/>
                  </a:lnTo>
                  <a:cubicBezTo>
                    <a:pt x="286" y="766"/>
                    <a:pt x="346" y="838"/>
                    <a:pt x="417" y="849"/>
                  </a:cubicBezTo>
                  <a:cubicBezTo>
                    <a:pt x="424" y="850"/>
                    <a:pt x="431" y="851"/>
                    <a:pt x="438" y="851"/>
                  </a:cubicBezTo>
                  <a:cubicBezTo>
                    <a:pt x="524" y="851"/>
                    <a:pt x="596" y="782"/>
                    <a:pt x="596" y="683"/>
                  </a:cubicBezTo>
                  <a:lnTo>
                    <a:pt x="596" y="587"/>
                  </a:lnTo>
                  <a:lnTo>
                    <a:pt x="703" y="587"/>
                  </a:lnTo>
                  <a:cubicBezTo>
                    <a:pt x="798" y="587"/>
                    <a:pt x="870" y="504"/>
                    <a:pt x="870" y="409"/>
                  </a:cubicBezTo>
                  <a:cubicBezTo>
                    <a:pt x="858" y="326"/>
                    <a:pt x="774" y="266"/>
                    <a:pt x="703" y="266"/>
                  </a:cubicBezTo>
                  <a:lnTo>
                    <a:pt x="596" y="266"/>
                  </a:lnTo>
                  <a:lnTo>
                    <a:pt x="596" y="171"/>
                  </a:lnTo>
                  <a:cubicBezTo>
                    <a:pt x="596" y="87"/>
                    <a:pt x="536" y="16"/>
                    <a:pt x="465" y="4"/>
                  </a:cubicBezTo>
                  <a:cubicBezTo>
                    <a:pt x="455" y="1"/>
                    <a:pt x="445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370" name="Google Shape;1370;p12"/>
          <p:cNvSpPr txBox="1"/>
          <p:nvPr/>
        </p:nvSpPr>
        <p:spPr>
          <a:xfrm>
            <a:off x="1136500" y="1130775"/>
            <a:ext cx="7205700" cy="4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Amazon. (2022). </a:t>
            </a:r>
            <a:r>
              <a:rPr i="1" lang="en" sz="1100">
                <a:solidFill>
                  <a:schemeClr val="dk1"/>
                </a:solidFill>
              </a:rPr>
              <a:t>What is ...</a:t>
            </a:r>
            <a:r>
              <a:rPr lang="en" sz="1100">
                <a:solidFill>
                  <a:schemeClr val="dk1"/>
                </a:solidFill>
              </a:rPr>
              <a:t> Amazon. Retrieved December 4, 2022, from https://aws.amazon.com/what-is/api/#seo-faq-pairs#what-are-the-different-types-of-apis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Bigelow, S. J. (2021, February 8). </a:t>
            </a:r>
            <a:r>
              <a:rPr i="1" lang="en" sz="1100">
                <a:solidFill>
                  <a:schemeClr val="dk1"/>
                </a:solidFill>
              </a:rPr>
              <a:t>What are the types of apis and their differences?: TechTarget</a:t>
            </a:r>
            <a:r>
              <a:rPr lang="en" sz="1100">
                <a:solidFill>
                  <a:schemeClr val="dk1"/>
                </a:solidFill>
              </a:rPr>
              <a:t>. App Architecture. Retrieved December 8, 2022, from https://www.techtarget.com/searchapparchitecture/tip/What-are-the-types-of-APIs-and-their-differences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Jena, S. (2021, October 27). </a:t>
            </a:r>
            <a:r>
              <a:rPr i="1" lang="en" sz="1100">
                <a:solidFill>
                  <a:schemeClr val="dk1"/>
                </a:solidFill>
              </a:rPr>
              <a:t>Types of software architecture patterns</a:t>
            </a:r>
            <a:r>
              <a:rPr lang="en" sz="1100">
                <a:solidFill>
                  <a:schemeClr val="dk1"/>
                </a:solidFill>
              </a:rPr>
              <a:t>. GeeksforGeeks. Retrieved December 4, 2022, from https://www.geeksforgeeks.org/types-of-software-architecture-patterns/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Juviler, J. (2022, June 14). </a:t>
            </a:r>
            <a:r>
              <a:rPr i="1" lang="en" sz="1100">
                <a:solidFill>
                  <a:schemeClr val="dk1"/>
                </a:solidFill>
              </a:rPr>
              <a:t>8 API security best practices to protect sensitive data</a:t>
            </a:r>
            <a:r>
              <a:rPr lang="en" sz="1100">
                <a:solidFill>
                  <a:schemeClr val="dk1"/>
                </a:solidFill>
              </a:rPr>
              <a:t>. HubSpot Blog. Retrieved December 8, 2022, from https://blog.hubspot.com/website/api-security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Massé, N. (2019, August 6). </a:t>
            </a:r>
            <a:r>
              <a:rPr i="1" lang="en" sz="1100">
                <a:solidFill>
                  <a:schemeClr val="dk1"/>
                </a:solidFill>
              </a:rPr>
              <a:t>5 principles for deploying your API from a CI/CD pipeline</a:t>
            </a:r>
            <a:r>
              <a:rPr lang="en" sz="1100">
                <a:solidFill>
                  <a:schemeClr val="dk1"/>
                </a:solidFill>
              </a:rPr>
              <a:t>. Red Hat Developer. Retrieved December 8, 2022, from https://developers.redhat.com/blog/2019/07/26/5-principles-for-deploying-your-api-from-a-ci-cd-pipeline#overarching_principles_to_deploy_your_api_from_a_ci_cd_pipeline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g1a9d3fb7974_0_9"/>
          <p:cNvGrpSpPr/>
          <p:nvPr/>
        </p:nvGrpSpPr>
        <p:grpSpPr>
          <a:xfrm>
            <a:off x="7732699" y="299983"/>
            <a:ext cx="438754" cy="772904"/>
            <a:chOff x="4950175" y="2998438"/>
            <a:chExt cx="88725" cy="156300"/>
          </a:xfrm>
        </p:grpSpPr>
        <p:sp>
          <p:nvSpPr>
            <p:cNvPr id="1073" name="Google Shape;1073;g1a9d3fb7974_0_9"/>
            <p:cNvSpPr/>
            <p:nvPr/>
          </p:nvSpPr>
          <p:spPr>
            <a:xfrm>
              <a:off x="5035000" y="315113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a9d3fb7974_0_9"/>
            <p:cNvSpPr/>
            <p:nvPr/>
          </p:nvSpPr>
          <p:spPr>
            <a:xfrm>
              <a:off x="5035000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a9d3fb7974_0_9"/>
            <p:cNvSpPr/>
            <p:nvPr/>
          </p:nvSpPr>
          <p:spPr>
            <a:xfrm>
              <a:off x="5035000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a9d3fb7974_0_9"/>
            <p:cNvSpPr/>
            <p:nvPr/>
          </p:nvSpPr>
          <p:spPr>
            <a:xfrm>
              <a:off x="50350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a9d3fb7974_0_9"/>
            <p:cNvSpPr/>
            <p:nvPr/>
          </p:nvSpPr>
          <p:spPr>
            <a:xfrm>
              <a:off x="50350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a9d3fb7974_0_9"/>
            <p:cNvSpPr/>
            <p:nvPr/>
          </p:nvSpPr>
          <p:spPr>
            <a:xfrm>
              <a:off x="50350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a9d3fb7974_0_9"/>
            <p:cNvSpPr/>
            <p:nvPr/>
          </p:nvSpPr>
          <p:spPr>
            <a:xfrm>
              <a:off x="50350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a9d3fb7974_0_9"/>
            <p:cNvSpPr/>
            <p:nvPr/>
          </p:nvSpPr>
          <p:spPr>
            <a:xfrm>
              <a:off x="50350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a9d3fb7974_0_9"/>
            <p:cNvSpPr/>
            <p:nvPr/>
          </p:nvSpPr>
          <p:spPr>
            <a:xfrm>
              <a:off x="5035000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a9d3fb7974_0_9"/>
            <p:cNvSpPr/>
            <p:nvPr/>
          </p:nvSpPr>
          <p:spPr>
            <a:xfrm>
              <a:off x="5035000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a9d3fb7974_0_9"/>
            <p:cNvSpPr/>
            <p:nvPr/>
          </p:nvSpPr>
          <p:spPr>
            <a:xfrm>
              <a:off x="5035000" y="29984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a9d3fb7974_0_9"/>
            <p:cNvSpPr/>
            <p:nvPr/>
          </p:nvSpPr>
          <p:spPr>
            <a:xfrm>
              <a:off x="5018025" y="31356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a9d3fb7974_0_9"/>
            <p:cNvSpPr/>
            <p:nvPr/>
          </p:nvSpPr>
          <p:spPr>
            <a:xfrm>
              <a:off x="5018025" y="312046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a9d3fb7974_0_9"/>
            <p:cNvSpPr/>
            <p:nvPr/>
          </p:nvSpPr>
          <p:spPr>
            <a:xfrm>
              <a:off x="5018025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a9d3fb7974_0_9"/>
            <p:cNvSpPr/>
            <p:nvPr/>
          </p:nvSpPr>
          <p:spPr>
            <a:xfrm>
              <a:off x="50183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a9d3fb7974_0_9"/>
            <p:cNvSpPr/>
            <p:nvPr/>
          </p:nvSpPr>
          <p:spPr>
            <a:xfrm>
              <a:off x="50183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a9d3fb7974_0_9"/>
            <p:cNvSpPr/>
            <p:nvPr/>
          </p:nvSpPr>
          <p:spPr>
            <a:xfrm>
              <a:off x="50183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a9d3fb7974_0_9"/>
            <p:cNvSpPr/>
            <p:nvPr/>
          </p:nvSpPr>
          <p:spPr>
            <a:xfrm>
              <a:off x="5018025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a9d3fb7974_0_9"/>
            <p:cNvSpPr/>
            <p:nvPr/>
          </p:nvSpPr>
          <p:spPr>
            <a:xfrm>
              <a:off x="5018025" y="30290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a9d3fb7974_0_9"/>
            <p:cNvSpPr/>
            <p:nvPr/>
          </p:nvSpPr>
          <p:spPr>
            <a:xfrm>
              <a:off x="5018025" y="3013613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1a9d3fb7974_0_9"/>
            <p:cNvSpPr/>
            <p:nvPr/>
          </p:nvSpPr>
          <p:spPr>
            <a:xfrm>
              <a:off x="5001350" y="3120463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a9d3fb7974_0_9"/>
            <p:cNvSpPr/>
            <p:nvPr/>
          </p:nvSpPr>
          <p:spPr>
            <a:xfrm>
              <a:off x="5001350" y="31052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a9d3fb7974_0_9"/>
            <p:cNvSpPr/>
            <p:nvPr/>
          </p:nvSpPr>
          <p:spPr>
            <a:xfrm>
              <a:off x="5001350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a9d3fb7974_0_9"/>
            <p:cNvSpPr/>
            <p:nvPr/>
          </p:nvSpPr>
          <p:spPr>
            <a:xfrm>
              <a:off x="5001350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a9d3fb7974_0_9"/>
            <p:cNvSpPr/>
            <p:nvPr/>
          </p:nvSpPr>
          <p:spPr>
            <a:xfrm>
              <a:off x="5001350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a9d3fb7974_0_9"/>
            <p:cNvSpPr/>
            <p:nvPr/>
          </p:nvSpPr>
          <p:spPr>
            <a:xfrm>
              <a:off x="5001350" y="304426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a9d3fb7974_0_9"/>
            <p:cNvSpPr/>
            <p:nvPr/>
          </p:nvSpPr>
          <p:spPr>
            <a:xfrm>
              <a:off x="5001350" y="3029088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a9d3fb7974_0_9"/>
            <p:cNvSpPr/>
            <p:nvPr/>
          </p:nvSpPr>
          <p:spPr>
            <a:xfrm>
              <a:off x="4984100" y="3105288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a9d3fb7974_0_9"/>
            <p:cNvSpPr/>
            <p:nvPr/>
          </p:nvSpPr>
          <p:spPr>
            <a:xfrm>
              <a:off x="4984100" y="309011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a9d3fb7974_0_9"/>
            <p:cNvSpPr/>
            <p:nvPr/>
          </p:nvSpPr>
          <p:spPr>
            <a:xfrm>
              <a:off x="4984100" y="3074638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1a9d3fb7974_0_9"/>
            <p:cNvSpPr/>
            <p:nvPr/>
          </p:nvSpPr>
          <p:spPr>
            <a:xfrm>
              <a:off x="4984100" y="3059463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1a9d3fb7974_0_9"/>
            <p:cNvSpPr/>
            <p:nvPr/>
          </p:nvSpPr>
          <p:spPr>
            <a:xfrm>
              <a:off x="4984100" y="3044263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1a9d3fb7974_0_9"/>
            <p:cNvSpPr/>
            <p:nvPr/>
          </p:nvSpPr>
          <p:spPr>
            <a:xfrm>
              <a:off x="4967425" y="3090113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1a9d3fb7974_0_9"/>
            <p:cNvSpPr/>
            <p:nvPr/>
          </p:nvSpPr>
          <p:spPr>
            <a:xfrm>
              <a:off x="4967425" y="3074638"/>
              <a:ext cx="3600" cy="3900"/>
            </a:xfrm>
            <a:custGeom>
              <a:rect b="b" l="l" r="r" t="t"/>
              <a:pathLst>
                <a:path extrusionOk="0" h="156" w="144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1a9d3fb7974_0_9"/>
            <p:cNvSpPr/>
            <p:nvPr/>
          </p:nvSpPr>
          <p:spPr>
            <a:xfrm>
              <a:off x="4967425" y="3059463"/>
              <a:ext cx="3600" cy="3875"/>
            </a:xfrm>
            <a:custGeom>
              <a:rect b="b" l="l" r="r" t="t"/>
              <a:pathLst>
                <a:path extrusionOk="0" h="155" w="144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1a9d3fb7974_0_9"/>
            <p:cNvSpPr/>
            <p:nvPr/>
          </p:nvSpPr>
          <p:spPr>
            <a:xfrm>
              <a:off x="4950175" y="3074638"/>
              <a:ext cx="3875" cy="3900"/>
            </a:xfrm>
            <a:custGeom>
              <a:rect b="b" l="l" r="r" t="t"/>
              <a:pathLst>
                <a:path extrusionOk="0" h="156" w="155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g1a9d3fb7974_0_9"/>
          <p:cNvGrpSpPr/>
          <p:nvPr/>
        </p:nvGrpSpPr>
        <p:grpSpPr>
          <a:xfrm flipH="1">
            <a:off x="713215" y="3824384"/>
            <a:ext cx="361129" cy="3106418"/>
            <a:chOff x="6317900" y="1197313"/>
            <a:chExt cx="180700" cy="1554375"/>
          </a:xfrm>
        </p:grpSpPr>
        <p:sp>
          <p:nvSpPr>
            <p:cNvPr id="1110" name="Google Shape;1110;g1a9d3fb7974_0_9"/>
            <p:cNvSpPr/>
            <p:nvPr/>
          </p:nvSpPr>
          <p:spPr>
            <a:xfrm>
              <a:off x="6367900" y="1231538"/>
              <a:ext cx="126225" cy="1520150"/>
            </a:xfrm>
            <a:custGeom>
              <a:rect b="b" l="l" r="r" t="t"/>
              <a:pathLst>
                <a:path extrusionOk="0" h="60806" w="5049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1a9d3fb7974_0_9"/>
            <p:cNvSpPr/>
            <p:nvPr/>
          </p:nvSpPr>
          <p:spPr>
            <a:xfrm>
              <a:off x="6486675" y="1227088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1a9d3fb7974_0_9"/>
            <p:cNvSpPr/>
            <p:nvPr/>
          </p:nvSpPr>
          <p:spPr>
            <a:xfrm>
              <a:off x="6342900" y="1216663"/>
              <a:ext cx="126225" cy="1535025"/>
            </a:xfrm>
            <a:custGeom>
              <a:rect b="b" l="l" r="r" t="t"/>
              <a:pathLst>
                <a:path extrusionOk="0" h="61401" w="5049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1a9d3fb7974_0_9"/>
            <p:cNvSpPr/>
            <p:nvPr/>
          </p:nvSpPr>
          <p:spPr>
            <a:xfrm>
              <a:off x="6461650" y="12122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1a9d3fb7974_0_9"/>
            <p:cNvSpPr/>
            <p:nvPr/>
          </p:nvSpPr>
          <p:spPr>
            <a:xfrm>
              <a:off x="6317900" y="1201788"/>
              <a:ext cx="126225" cy="1549900"/>
            </a:xfrm>
            <a:custGeom>
              <a:rect b="b" l="l" r="r" t="t"/>
              <a:pathLst>
                <a:path extrusionOk="0" h="61996" w="5049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1a9d3fb7974_0_9"/>
            <p:cNvSpPr/>
            <p:nvPr/>
          </p:nvSpPr>
          <p:spPr>
            <a:xfrm>
              <a:off x="6436650" y="1197313"/>
              <a:ext cx="11950" cy="11925"/>
            </a:xfrm>
            <a:custGeom>
              <a:rect b="b" l="l" r="r" t="t"/>
              <a:pathLst>
                <a:path extrusionOk="0" h="477" w="478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g1a9d3fb7974_0_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API Types</a:t>
            </a:r>
            <a:endParaRPr b="0" sz="2400"/>
          </a:p>
        </p:txBody>
      </p:sp>
      <p:sp>
        <p:nvSpPr>
          <p:cNvPr id="1117" name="Google Shape;1117;g1a9d3fb7974_0_9"/>
          <p:cNvSpPr txBox="1"/>
          <p:nvPr/>
        </p:nvSpPr>
        <p:spPr>
          <a:xfrm>
            <a:off x="808450" y="1129700"/>
            <a:ext cx="7861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Public: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 for public use.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authorization or cost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sometimes moderate authentication, authorization or monetization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Partner: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only accessible by authorized external developers to aid business-to-business partnerships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stronger authentication, authorization and security mechanisms;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direct monetization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Internal/Private: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internal to an enterprise and only used for connecting systems and data within the business.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 security and authentication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Composite: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combine two or more different APIs to address complex system requirements or behaviors / craft a sequence of related or interdependent operations.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improve speed and performance over individual APIs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18" name="Google Shape;1118;g1a9d3fb7974_0_9"/>
          <p:cNvPicPr preferRelativeResize="0"/>
          <p:nvPr/>
        </p:nvPicPr>
        <p:blipFill rotWithShape="1">
          <a:blip r:embed="rId3">
            <a:alphaModFix/>
          </a:blip>
          <a:srcRect b="0" l="21655" r="12997" t="0"/>
          <a:stretch/>
        </p:blipFill>
        <p:spPr>
          <a:xfrm>
            <a:off x="7217300" y="203725"/>
            <a:ext cx="1722299" cy="14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 Protocols and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24" name="Google Shape;1124;p10"/>
          <p:cNvSpPr txBox="1"/>
          <p:nvPr/>
        </p:nvSpPr>
        <p:spPr>
          <a:xfrm>
            <a:off x="567600" y="1283000"/>
            <a:ext cx="79905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Representational State Transfer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GET, POST, PUT, DELETE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client sends requests to the server as data → server uses input to start internal functions and returns output data back to the client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SOAP: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Simple Object Access Protocol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Client and server exchange messages using XML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RPC: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Remote Procedure Calls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client completes a function on the server → server sends the output back to the client.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Websocket: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uses JSON objects to pass data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supports two-way communication between client apps and the server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25" name="Google Shape;1125;p10"/>
          <p:cNvPicPr preferRelativeResize="0"/>
          <p:nvPr/>
        </p:nvPicPr>
        <p:blipFill rotWithShape="1">
          <a:blip r:embed="rId3">
            <a:alphaModFix/>
          </a:blip>
          <a:srcRect b="0" l="0" r="0" t="19788"/>
          <a:stretch/>
        </p:blipFill>
        <p:spPr>
          <a:xfrm>
            <a:off x="6815700" y="127275"/>
            <a:ext cx="2030200" cy="16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a9d82e8a46_0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1" name="Google Shape;1131;g1a9d82e8a46_0_4"/>
          <p:cNvSpPr txBox="1"/>
          <p:nvPr>
            <p:ph idx="4" type="subTitle"/>
          </p:nvPr>
        </p:nvSpPr>
        <p:spPr>
          <a:xfrm>
            <a:off x="855300" y="1017726"/>
            <a:ext cx="7568700" cy="3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Software Architectures represents the design decisions related to overall system structure and behavior.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Architecture Patterns: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Client-Server Pattern -</a:t>
            </a:r>
            <a:r>
              <a:rPr b="1" lang="en"/>
              <a:t> API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/>
              <a:t>Layered Pattern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/>
              <a:t>Event-Driven Pattern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/>
              <a:t>Microkernel Pattern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/>
              <a:t>Microservices Pattern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32" name="Google Shape;1132;g1a9d82e8a4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175" y="1853200"/>
            <a:ext cx="3866100" cy="22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aaec25bae0_0_83"/>
          <p:cNvSpPr txBox="1"/>
          <p:nvPr>
            <p:ph idx="1" type="subTitle"/>
          </p:nvPr>
        </p:nvSpPr>
        <p:spPr>
          <a:xfrm>
            <a:off x="869400" y="1018400"/>
            <a:ext cx="27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Client-Server </a:t>
            </a:r>
            <a:r>
              <a:rPr lang="en"/>
              <a:t>Architecture</a:t>
            </a:r>
            <a:endParaRPr/>
          </a:p>
        </p:txBody>
      </p:sp>
      <p:sp>
        <p:nvSpPr>
          <p:cNvPr id="1138" name="Google Shape;1138;g1aaec25bae0_0_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9" name="Google Shape;1139;g1aaec25bae0_0_83"/>
          <p:cNvSpPr txBox="1"/>
          <p:nvPr>
            <p:ph idx="4" type="subTitle"/>
          </p:nvPr>
        </p:nvSpPr>
        <p:spPr>
          <a:xfrm>
            <a:off x="869400" y="1516545"/>
            <a:ext cx="7554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2 major entities → a server and multiple clients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Server has resources (data, files or services) and </a:t>
            </a:r>
            <a:r>
              <a:rPr lang="en"/>
              <a:t>processes client requests and responds back accordingly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Client requests the server for a particular resource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g1aaec25bae0_0_83"/>
          <p:cNvPicPr preferRelativeResize="0"/>
          <p:nvPr/>
        </p:nvPicPr>
        <p:blipFill rotWithShape="1">
          <a:blip r:embed="rId3">
            <a:alphaModFix/>
          </a:blip>
          <a:srcRect b="32804" l="45357" r="32347" t="42138"/>
          <a:stretch/>
        </p:blipFill>
        <p:spPr>
          <a:xfrm>
            <a:off x="5682450" y="3022825"/>
            <a:ext cx="2594674" cy="16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aaec25bae0_0_51"/>
          <p:cNvSpPr txBox="1"/>
          <p:nvPr>
            <p:ph idx="1" type="subTitle"/>
          </p:nvPr>
        </p:nvSpPr>
        <p:spPr>
          <a:xfrm>
            <a:off x="869400" y="1018400"/>
            <a:ext cx="2282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Layered Architecture</a:t>
            </a:r>
            <a:endParaRPr/>
          </a:p>
        </p:txBody>
      </p:sp>
      <p:sp>
        <p:nvSpPr>
          <p:cNvPr id="1146" name="Google Shape;1146;g1aaec25bae0_0_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47" name="Google Shape;1147;g1aaec25bae0_0_51"/>
          <p:cNvSpPr txBox="1"/>
          <p:nvPr>
            <p:ph idx="4" type="subTitle"/>
          </p:nvPr>
        </p:nvSpPr>
        <p:spPr>
          <a:xfrm>
            <a:off x="869400" y="1516545"/>
            <a:ext cx="7554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Presentation layer- UI layer where we see and enter data into an application</a:t>
            </a:r>
            <a:endParaRPr/>
          </a:p>
          <a:p>
            <a:pPr indent="-3175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Business layer- responsible for executing business logic per request</a:t>
            </a:r>
            <a:endParaRPr/>
          </a:p>
          <a:p>
            <a:pPr indent="-3175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Application layer- acts as a medium for communication betwe</a:t>
            </a:r>
            <a:r>
              <a:rPr lang="en"/>
              <a:t>en presentation layer </a:t>
            </a:r>
            <a:r>
              <a:rPr lang="en"/>
              <a:t>and data layer</a:t>
            </a:r>
            <a:endParaRPr/>
          </a:p>
          <a:p>
            <a:pPr indent="-3175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Data layer- has a database for managing data</a:t>
            </a:r>
            <a:endParaRPr sz="1500"/>
          </a:p>
        </p:txBody>
      </p:sp>
      <p:pic>
        <p:nvPicPr>
          <p:cNvPr id="1148" name="Google Shape;1148;g1aaec25bae0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1250" y="2722000"/>
            <a:ext cx="3156925" cy="21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aaec25bae0_0_60"/>
          <p:cNvSpPr txBox="1"/>
          <p:nvPr>
            <p:ph idx="1" type="subTitle"/>
          </p:nvPr>
        </p:nvSpPr>
        <p:spPr>
          <a:xfrm>
            <a:off x="869400" y="1018400"/>
            <a:ext cx="27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Event-Driven </a:t>
            </a:r>
            <a:r>
              <a:rPr lang="en"/>
              <a:t>Architecture</a:t>
            </a:r>
            <a:endParaRPr/>
          </a:p>
        </p:txBody>
      </p:sp>
      <p:sp>
        <p:nvSpPr>
          <p:cNvPr id="1154" name="Google Shape;1154;g1aaec25bae0_0_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5" name="Google Shape;1155;g1aaec25bae0_0_60"/>
          <p:cNvSpPr txBox="1"/>
          <p:nvPr>
            <p:ph idx="4" type="subTitle"/>
          </p:nvPr>
        </p:nvSpPr>
        <p:spPr>
          <a:xfrm>
            <a:off x="869400" y="1516545"/>
            <a:ext cx="7554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Agile approach in which services (operations) of the software are triggered by events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When a user takes action in the application built using the EDA approach, a state change happens and the reaction that is generated is called an event.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g1aaec25bae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74" y="2536025"/>
            <a:ext cx="2990599" cy="24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aaec25bae0_0_69"/>
          <p:cNvSpPr txBox="1"/>
          <p:nvPr>
            <p:ph idx="1" type="subTitle"/>
          </p:nvPr>
        </p:nvSpPr>
        <p:spPr>
          <a:xfrm>
            <a:off x="869400" y="1018400"/>
            <a:ext cx="27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Microkernel</a:t>
            </a:r>
            <a:r>
              <a:rPr lang="en"/>
              <a:t> </a:t>
            </a:r>
            <a:r>
              <a:rPr lang="en"/>
              <a:t>Architecture</a:t>
            </a:r>
            <a:endParaRPr/>
          </a:p>
        </p:txBody>
      </p:sp>
      <p:sp>
        <p:nvSpPr>
          <p:cNvPr id="1162" name="Google Shape;1162;g1aaec25bae0_0_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APIs vs Other Software Architectures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63" name="Google Shape;1163;g1aaec25bae0_0_69"/>
          <p:cNvSpPr txBox="1"/>
          <p:nvPr>
            <p:ph idx="4" type="subTitle"/>
          </p:nvPr>
        </p:nvSpPr>
        <p:spPr>
          <a:xfrm>
            <a:off x="869400" y="1516545"/>
            <a:ext cx="75546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Contains 2 major components </a:t>
            </a:r>
            <a:endParaRPr/>
          </a:p>
          <a:p>
            <a:pPr indent="-317500" lvl="0" marL="457200" rtl="0" algn="l">
              <a:lnSpc>
                <a:spcPct val="15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The core system handles the fundamental and minimal operations of the application.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The plug-in modules handle the extended functionalities (like extra features) and customized processing.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g1aaec25bae0_0_69"/>
          <p:cNvPicPr preferRelativeResize="0"/>
          <p:nvPr/>
        </p:nvPicPr>
        <p:blipFill rotWithShape="1">
          <a:blip r:embed="rId3">
            <a:alphaModFix/>
          </a:blip>
          <a:srcRect b="13921" l="5118" r="5082" t="30121"/>
          <a:stretch/>
        </p:blipFill>
        <p:spPr>
          <a:xfrm>
            <a:off x="4276475" y="2882225"/>
            <a:ext cx="4147526" cy="18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